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7" r:id="rId3"/>
    <p:sldId id="266" r:id="rId4"/>
    <p:sldId id="268" r:id="rId5"/>
    <p:sldId id="260" r:id="rId6"/>
    <p:sldId id="261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5B03C-1CDB-9DEC-5AC1-4EBB396756DC}" v="204" dt="2020-11-22T17:53:49.637"/>
    <p1510:client id="{46B10E87-167A-4AD6-9E43-D834E04F2719}" v="2" dt="2020-11-11T11:18:17.131"/>
    <p1510:client id="{6DD6523B-0121-058C-6330-AE1347BA90E2}" v="179" dt="2020-11-13T15:34:19.396"/>
    <p1510:client id="{790A9A67-ED07-50FB-8F54-6B77D36B94FA}" v="48" dt="2020-11-20T17:06:32.943"/>
    <p1510:client id="{860478A9-380E-777D-F439-0550DFD9AA07}" v="4" dt="2020-11-24T12:49:58.127"/>
    <p1510:client id="{E1E19D65-DC8F-469F-B3E6-7D8AEA858AC2}" v="1008" dt="2020-11-12T22:04:2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9" autoAdjust="0"/>
    <p:restoredTop sz="74574"/>
  </p:normalViewPr>
  <p:slideViewPr>
    <p:cSldViewPr snapToGrid="0">
      <p:cViewPr>
        <p:scale>
          <a:sx n="90" d="100"/>
          <a:sy n="90" d="100"/>
        </p:scale>
        <p:origin x="190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E9958-5FF0-4246-AA96-434B0687A5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21C8-835C-3247-8D9C-C1AA0E7C4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3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3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dirty="0"/>
              <a:t>Successful</a:t>
            </a:r>
            <a:r>
              <a:rPr lang="en-GB" baseline="0" dirty="0"/>
              <a:t> people are nothing alike accept that they understand what their unique voice is and uses this to drive their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1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dirty="0"/>
              <a:t>Everybody</a:t>
            </a:r>
            <a:r>
              <a:rPr lang="en-GB" baseline="0" dirty="0"/>
              <a:t> wants something different, which makes them unique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Understanding your unique values means you’re offering something to the world that nobody else can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Your unique value does not determine what job you do, but how you do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9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1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think of the things that comes natural to you?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find easy and fun?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tends to be difficult or mysterious for others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obvious for you?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5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9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EMPATHISING WITH YOUR AUDIENCE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charset="0"/>
              <a:buChar char="•"/>
            </a:pPr>
            <a:r>
              <a:rPr lang="en-GB" dirty="0"/>
              <a:t>Make your audience know that you share the same</a:t>
            </a:r>
            <a:r>
              <a:rPr lang="en-GB" baseline="0" dirty="0"/>
              <a:t> values as them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Tap into a group of people you have shared interests with e.g. LGBT+ / Religious Groups / Sports etc.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Share your ideas in the places these people talk online e.g. Facebook groups / Webinars / Reddit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Create awareness around things that directly effects them 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Build trust with your audience first, before trying to get them to take interest in what you’re trying to make them do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/>
          </a:p>
          <a:p>
            <a:pPr marL="0" indent="0">
              <a:buFont typeface="Arial" charset="0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THING IS TO STICK TO THE MAIN THING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Focus on 1 or 2 key messages on what you’re trying to say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Don’t overcomplicate your message</a:t>
            </a:r>
          </a:p>
          <a:p>
            <a:pPr marL="171450" indent="-171450">
              <a:buFont typeface="Arial" charset="0"/>
              <a:buChar char="•"/>
            </a:pPr>
            <a:r>
              <a:rPr lang="en-GB" baseline="0" dirty="0"/>
              <a:t>Use visuals to make your message more digestible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/>
          </a:p>
          <a:p>
            <a:pPr marL="0" indent="0">
              <a:buFont typeface="Arial" charset="0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 LIKE A HUMAN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 to people interacting with you online in real-time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Self-Care: block people or disable comments for your own wellbeing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Social Dilemma on Netflix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8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HOOTSUITE: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https://</a:t>
            </a:r>
            <a:r>
              <a:rPr lang="en-GB" dirty="0" err="1"/>
              <a:t>hootsuite.com</a:t>
            </a:r>
            <a:r>
              <a:rPr lang="en-GB" dirty="0"/>
              <a:t>/</a:t>
            </a:r>
            <a:r>
              <a:rPr lang="en-GB" dirty="0" err="1"/>
              <a:t>en-gb</a:t>
            </a:r>
            <a:r>
              <a:rPr lang="en-GB" dirty="0"/>
              <a:t>/</a:t>
            </a:r>
          </a:p>
          <a:p>
            <a:endParaRPr lang="en-GB" dirty="0"/>
          </a:p>
          <a:p>
            <a:pPr marL="0" indent="0">
              <a:buFont typeface="Arial" charset="0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LINKTREE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linktr.ee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pPr marL="0" indent="0">
              <a:buFont typeface="Arial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TRELLO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trello.com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pPr marL="0" indent="0">
              <a:buFont typeface="Arial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ANALYTICS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charset="0"/>
              <a:buChar char="•"/>
            </a:pPr>
            <a:r>
              <a:rPr lang="en-GB" dirty="0" err="1"/>
              <a:t>www.analytics.twitter.com</a:t>
            </a:r>
            <a:endParaRPr lang="en-GB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dirty="0" err="1"/>
              <a:t>www.analytics.facebook.com</a:t>
            </a:r>
            <a:r>
              <a:rPr lang="en-GB" dirty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en-GB" dirty="0"/>
              <a:t>Instagram analytics</a:t>
            </a:r>
            <a:r>
              <a:rPr lang="en-GB" baseline="0" dirty="0"/>
              <a:t> is built in the app’s settings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/>
          </a:p>
          <a:p>
            <a:pPr marL="0" indent="0">
              <a:buFont typeface="Arial" charset="0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MAILCHIMP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mailchimp.com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endParaRPr lang="en-GB" dirty="0"/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21C8-835C-3247-8D9C-C1AA0E7C46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5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D264A-9BCA-41F2-96D9-8B47E9FED168}"/>
              </a:ext>
            </a:extLst>
          </p:cNvPr>
          <p:cNvSpPr txBox="1"/>
          <p:nvPr/>
        </p:nvSpPr>
        <p:spPr>
          <a:xfrm>
            <a:off x="1971524" y="1312938"/>
            <a:ext cx="9010347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BRANDING YOURSELF &amp;</a:t>
            </a:r>
            <a:endParaRPr lang="en-US" dirty="0">
              <a:solidFill>
                <a:srgbClr val="000000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 algn="ctr"/>
            <a:r>
              <a:rPr lang="en-US" sz="5400" b="1" dirty="0">
                <a:latin typeface="Verdana"/>
                <a:ea typeface="Verdana"/>
                <a:cs typeface="Verdana"/>
              </a:rPr>
              <a:t>USING SOCIAL MEDIA EFFECTIVELY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23DC3-702C-4F12-ADAB-024ECDE03812}"/>
              </a:ext>
            </a:extLst>
          </p:cNvPr>
          <p:cNvSpPr txBox="1"/>
          <p:nvPr/>
        </p:nvSpPr>
        <p:spPr>
          <a:xfrm>
            <a:off x="2972405" y="4997147"/>
            <a:ext cx="78044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CAMELIA PURWANTO  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👉</a:t>
            </a:r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 COMMUNICATIONS COORDINATOR</a:t>
            </a:r>
            <a:endParaRPr lang="en-US" dirty="0">
              <a:latin typeface="Calibri"/>
              <a:ea typeface="Verdana"/>
              <a:cs typeface="Calibri"/>
            </a:endParaRPr>
          </a:p>
        </p:txBody>
      </p:sp>
      <p:pic>
        <p:nvPicPr>
          <p:cNvPr id="6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8BCE5-4CA9-4C19-AB5C-65479FBB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D264A-9BCA-41F2-96D9-8B47E9FED168}"/>
              </a:ext>
            </a:extLst>
          </p:cNvPr>
          <p:cNvSpPr txBox="1"/>
          <p:nvPr/>
        </p:nvSpPr>
        <p:spPr>
          <a:xfrm>
            <a:off x="3447142" y="2607129"/>
            <a:ext cx="60833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QUESTIONS?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23DC3-702C-4F12-ADAB-024ECDE03812}"/>
              </a:ext>
            </a:extLst>
          </p:cNvPr>
          <p:cNvSpPr txBox="1"/>
          <p:nvPr/>
        </p:nvSpPr>
        <p:spPr>
          <a:xfrm>
            <a:off x="3395738" y="3702956"/>
            <a:ext cx="64135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CAMELIA  </a:t>
            </a:r>
            <a:r>
              <a:rPr lang="en-US" sz="2400" dirty="0">
                <a:ea typeface="+mn-lt"/>
                <a:cs typeface="+mn-lt"/>
              </a:rPr>
              <a:t>👉</a:t>
            </a:r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 C.PURWANTO@MDX.AC.UK</a:t>
            </a: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635E0F-F4C6-4B6A-B840-29AE2034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6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8BCE5-4CA9-4C19-AB5C-65479FBB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  <p:pic>
        <p:nvPicPr>
          <p:cNvPr id="6" name="Picture 6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44A83880-22D1-4379-88A8-B57762FD5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65" y="0"/>
            <a:ext cx="3976370" cy="6896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7E13A6-A9A8-47A6-8AAF-53634FA260E6}"/>
              </a:ext>
            </a:extLst>
          </p:cNvPr>
          <p:cNvSpPr txBox="1"/>
          <p:nvPr/>
        </p:nvSpPr>
        <p:spPr>
          <a:xfrm>
            <a:off x="5848839" y="799839"/>
            <a:ext cx="596623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LEARNING OUTCOMES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A29B0-FABD-49DC-ADCF-2B967951823F}"/>
              </a:ext>
            </a:extLst>
          </p:cNvPr>
          <p:cNvSpPr txBox="1"/>
          <p:nvPr/>
        </p:nvSpPr>
        <p:spPr>
          <a:xfrm>
            <a:off x="5778500" y="2273300"/>
            <a:ext cx="64135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DEFINE YOUR REASONS FOR EXISTING IN THE </a:t>
            </a:r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WORLD &amp; YOUR POINT OF VIEW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C24F9-1A81-4E7A-BBEE-E1EDA31D55B3}"/>
              </a:ext>
            </a:extLst>
          </p:cNvPr>
          <p:cNvSpPr txBox="1"/>
          <p:nvPr/>
        </p:nvSpPr>
        <p:spPr>
          <a:xfrm>
            <a:off x="5778500" y="3543299"/>
            <a:ext cx="64135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UNDERSTANDING YOUR UNIQUE VOICE</a:t>
            </a:r>
            <a:endParaRPr lang="en-US" sz="1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4ADE9-AD2C-4EB2-8A81-1A1C98A7B783}"/>
              </a:ext>
            </a:extLst>
          </p:cNvPr>
          <p:cNvSpPr txBox="1"/>
          <p:nvPr/>
        </p:nvSpPr>
        <p:spPr>
          <a:xfrm>
            <a:off x="5791200" y="4813298"/>
            <a:ext cx="64135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TIPS &amp; TOOLS TO HELP YOU COMMUNICATE YOUR </a:t>
            </a:r>
            <a:r>
              <a:rPr lang="en-US" sz="16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BRAND ON SOCIAL NETWORKS</a:t>
            </a:r>
            <a:endParaRPr lang="en-US" sz="1600" b="1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336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8BCE5-4CA9-4C19-AB5C-65479FBB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  <p:pic>
        <p:nvPicPr>
          <p:cNvPr id="4" name="Picture 4" descr="A picture containing person, indoor, eating, young&#10;&#10;Description automatically generated">
            <a:extLst>
              <a:ext uri="{FF2B5EF4-FFF2-40B4-BE49-F238E27FC236}">
                <a16:creationId xmlns:a16="http://schemas.microsoft.com/office/drawing/2014/main" id="{81BA26F4-0E20-4A52-879A-2DA672A1AE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96" t="-2" r="20459" b="-210"/>
          <a:stretch/>
        </p:blipFill>
        <p:spPr>
          <a:xfrm>
            <a:off x="1547004" y="-15620"/>
            <a:ext cx="3678821" cy="6872222"/>
          </a:xfrm>
          <a:prstGeom prst="rect">
            <a:avLst/>
          </a:prstGeom>
        </p:spPr>
      </p:pic>
      <p:pic>
        <p:nvPicPr>
          <p:cNvPr id="7" name="Picture 7" descr="A person with pink hair taking a selfie&#10;&#10;Description automatically generated">
            <a:extLst>
              <a:ext uri="{FF2B5EF4-FFF2-40B4-BE49-F238E27FC236}">
                <a16:creationId xmlns:a16="http://schemas.microsoft.com/office/drawing/2014/main" id="{357388D2-B214-4DA2-96E2-F8E491A87A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76" r="26947"/>
          <a:stretch/>
        </p:blipFill>
        <p:spPr>
          <a:xfrm>
            <a:off x="2869721" y="-29474"/>
            <a:ext cx="3765685" cy="6916953"/>
          </a:xfrm>
          <a:prstGeom prst="rect">
            <a:avLst/>
          </a:prstGeom>
        </p:spPr>
      </p:pic>
      <p:pic>
        <p:nvPicPr>
          <p:cNvPr id="8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0685778-5F63-4D50-9C42-2622233F68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64" t="397" r="21813" b="-530"/>
          <a:stretch/>
        </p:blipFill>
        <p:spPr>
          <a:xfrm>
            <a:off x="4221193" y="-10590"/>
            <a:ext cx="3161230" cy="6914296"/>
          </a:xfrm>
          <a:prstGeom prst="rect">
            <a:avLst/>
          </a:prstGeom>
        </p:spPr>
      </p:pic>
      <p:pic>
        <p:nvPicPr>
          <p:cNvPr id="15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A04618D-A12B-4B8D-9583-EC0FBDE1CA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22" t="-134" r="6604" b="-671"/>
          <a:stretch/>
        </p:blipFill>
        <p:spPr>
          <a:xfrm>
            <a:off x="5414513" y="-16804"/>
            <a:ext cx="3649559" cy="6942989"/>
          </a:xfrm>
          <a:prstGeom prst="rect">
            <a:avLst/>
          </a:prstGeom>
        </p:spPr>
      </p:pic>
      <p:pic>
        <p:nvPicPr>
          <p:cNvPr id="16" name="Picture 16" descr="A child in a blue shirt&#10;&#10;Description automatically generated">
            <a:extLst>
              <a:ext uri="{FF2B5EF4-FFF2-40B4-BE49-F238E27FC236}">
                <a16:creationId xmlns:a16="http://schemas.microsoft.com/office/drawing/2014/main" id="{5EC3B9E7-E2DC-4FF6-A69B-F55B5BA02D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883" t="-34" r="35613" b="-385"/>
          <a:stretch/>
        </p:blipFill>
        <p:spPr>
          <a:xfrm>
            <a:off x="6659126" y="-16804"/>
            <a:ext cx="3628205" cy="6902580"/>
          </a:xfrm>
          <a:prstGeom prst="rect">
            <a:avLst/>
          </a:prstGeom>
        </p:spPr>
      </p:pic>
      <p:pic>
        <p:nvPicPr>
          <p:cNvPr id="17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A47BCAA0-9DE6-4387-85F5-294DBBFE99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773" r="8411" b="-303"/>
          <a:stretch/>
        </p:blipFill>
        <p:spPr>
          <a:xfrm>
            <a:off x="7858665" y="-37381"/>
            <a:ext cx="3577701" cy="6910917"/>
          </a:xfrm>
          <a:prstGeom prst="rect">
            <a:avLst/>
          </a:prstGeom>
        </p:spPr>
      </p:pic>
      <p:pic>
        <p:nvPicPr>
          <p:cNvPr id="19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FE93928-E364-45B9-A229-5537F3A665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984" t="125" r="24470" b="184"/>
          <a:stretch/>
        </p:blipFill>
        <p:spPr>
          <a:xfrm>
            <a:off x="8669663" y="-37975"/>
            <a:ext cx="3664570" cy="68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8BCE5-4CA9-4C19-AB5C-65479FBB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5003"/>
          <a:stretch/>
        </p:blipFill>
        <p:spPr>
          <a:xfrm>
            <a:off x="1436504" y="0"/>
            <a:ext cx="1075549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CA350-F1B2-497C-90CF-4C15B2E83BC4}"/>
              </a:ext>
            </a:extLst>
          </p:cNvPr>
          <p:cNvSpPr txBox="1"/>
          <p:nvPr/>
        </p:nvSpPr>
        <p:spPr>
          <a:xfrm>
            <a:off x="3400425" y="4201419"/>
            <a:ext cx="7938201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"ALWAYS REMEMBER THAT YOUR ARE ABSOLUTELY UNIQUE, JUST LIKE EVERYONE ELSE"</a:t>
            </a:r>
          </a:p>
        </p:txBody>
      </p:sp>
    </p:spTree>
    <p:extLst>
      <p:ext uri="{BB962C8B-B14F-4D97-AF65-F5344CB8AC3E}">
        <p14:creationId xmlns:p14="http://schemas.microsoft.com/office/powerpoint/2010/main" val="356198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47E13A6-A9A8-47A6-8AAF-53634FA260E6}"/>
              </a:ext>
            </a:extLst>
          </p:cNvPr>
          <p:cNvSpPr txBox="1"/>
          <p:nvPr/>
        </p:nvSpPr>
        <p:spPr>
          <a:xfrm>
            <a:off x="5893903" y="635000"/>
            <a:ext cx="5864087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THE ART OF </a:t>
            </a:r>
            <a:endParaRPr lang="en-US" sz="2800" dirty="0">
              <a:solidFill>
                <a:srgbClr val="000000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BEING YOURSELF</a:t>
            </a:r>
            <a:endParaRPr lang="en-US" sz="28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A29B0-FABD-49DC-ADCF-2B967951823F}"/>
              </a:ext>
            </a:extLst>
          </p:cNvPr>
          <p:cNvSpPr txBox="1"/>
          <p:nvPr/>
        </p:nvSpPr>
        <p:spPr>
          <a:xfrm>
            <a:off x="5778500" y="2569001"/>
            <a:ext cx="64135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Verdana"/>
                <a:ea typeface="Verdana"/>
                <a:cs typeface="Verdana"/>
              </a:rPr>
              <a:t>THERE'S SOMETHING SPECIAL ABOUT YOU </a:t>
            </a:r>
            <a:endParaRPr lang="en-US"/>
          </a:p>
          <a:p>
            <a:pPr algn="ctr"/>
            <a:r>
              <a:rPr lang="en-US" sz="1600" b="1">
                <a:latin typeface="Verdana"/>
                <a:ea typeface="Verdana"/>
                <a:cs typeface="Verdana"/>
              </a:rPr>
              <a:t>AND YOU KNOW IT!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C24F9-1A81-4E7A-BBEE-E1EDA31D55B3}"/>
              </a:ext>
            </a:extLst>
          </p:cNvPr>
          <p:cNvSpPr txBox="1"/>
          <p:nvPr/>
        </p:nvSpPr>
        <p:spPr>
          <a:xfrm>
            <a:off x="5778500" y="3764338"/>
            <a:ext cx="64135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BE YOURSELF, BE AUTHENTIC</a:t>
            </a:r>
            <a:endParaRPr lang="en-US" sz="1600" b="1">
              <a:latin typeface="Verdana"/>
              <a:ea typeface="Verdana"/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4ADE9-AD2C-4EB2-8A81-1A1C98A7B783}"/>
              </a:ext>
            </a:extLst>
          </p:cNvPr>
          <p:cNvSpPr txBox="1"/>
          <p:nvPr/>
        </p:nvSpPr>
        <p:spPr>
          <a:xfrm>
            <a:off x="5791200" y="4813298"/>
            <a:ext cx="64135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YOUR UNIQUE VOICE, BELIEFS &amp; VALUES</a:t>
            </a:r>
          </a:p>
          <a:p>
            <a:pPr algn="ctr"/>
            <a:r>
              <a:rPr lang="en-US" sz="1600" b="1">
                <a:latin typeface="Verdana"/>
                <a:ea typeface="Verdana"/>
                <a:cs typeface="Verdana"/>
              </a:rPr>
              <a:t>IS YOUR BRAND IDENTITY</a:t>
            </a:r>
            <a:endParaRPr lang="en-US" sz="1600" b="1" dirty="0">
              <a:latin typeface="Verdana"/>
              <a:ea typeface="Verdana"/>
              <a:cs typeface="Verdana"/>
            </a:endParaRPr>
          </a:p>
        </p:txBody>
      </p:sp>
      <p:pic>
        <p:nvPicPr>
          <p:cNvPr id="2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EBDD4AE2-EF18-4FBB-A827-78C1A48F5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6" r="1274"/>
          <a:stretch/>
        </p:blipFill>
        <p:spPr>
          <a:xfrm>
            <a:off x="1483543" y="-25400"/>
            <a:ext cx="3929120" cy="6896101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F2C963-C46B-4961-9C6B-59147F43C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outdoor, person, young&#10;&#10;Description automatically generated">
            <a:extLst>
              <a:ext uri="{FF2B5EF4-FFF2-40B4-BE49-F238E27FC236}">
                <a16:creationId xmlns:a16="http://schemas.microsoft.com/office/drawing/2014/main" id="{07F101AA-2AD0-4638-A31B-7A09CC4AD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2" t="14419" r="162" b="108"/>
          <a:stretch/>
        </p:blipFill>
        <p:spPr>
          <a:xfrm>
            <a:off x="1739900" y="6305"/>
            <a:ext cx="10447876" cy="6860167"/>
          </a:xfrm>
          <a:prstGeom prst="rect">
            <a:avLst/>
          </a:prstGeom>
        </p:spPr>
      </p:pic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CB03-7A05-4F31-9548-3F4802F0E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D4A6C-4F50-4BB1-A9E8-3F211517DA83}"/>
              </a:ext>
            </a:extLst>
          </p:cNvPr>
          <p:cNvSpPr txBox="1"/>
          <p:nvPr/>
        </p:nvSpPr>
        <p:spPr>
          <a:xfrm>
            <a:off x="5729028" y="291531"/>
            <a:ext cx="6303938" cy="9541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WHAT IS EASY FOR YOU </a:t>
            </a:r>
            <a:endParaRPr lang="en-US" sz="2800" dirty="0">
              <a:ea typeface="+mn-lt"/>
              <a:cs typeface="+mn-lt"/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AND HARD FOR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outdoor, person, holding&#10;&#10;Description automatically generated">
            <a:extLst>
              <a:ext uri="{FF2B5EF4-FFF2-40B4-BE49-F238E27FC236}">
                <a16:creationId xmlns:a16="http://schemas.microsoft.com/office/drawing/2014/main" id="{F0637960-E97F-475C-9BAC-9FD27261D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4" r="69" b="-247"/>
          <a:stretch/>
        </p:blipFill>
        <p:spPr>
          <a:xfrm>
            <a:off x="1479935" y="0"/>
            <a:ext cx="3927126" cy="6874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35317-B264-4520-99D6-ADF9961179E1}"/>
              </a:ext>
            </a:extLst>
          </p:cNvPr>
          <p:cNvSpPr txBox="1"/>
          <p:nvPr/>
        </p:nvSpPr>
        <p:spPr>
          <a:xfrm>
            <a:off x="5905500" y="635000"/>
            <a:ext cx="608330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WHAT TOPIC DO PEOPLE ALWAYS WANT TO PICK YOUR BRAIN ABOUT?</a:t>
            </a:r>
            <a:endParaRPr lang="en-US" sz="28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E0762-9FF5-44F4-9DFE-5F7A834D6317}"/>
              </a:ext>
            </a:extLst>
          </p:cNvPr>
          <p:cNvSpPr txBox="1"/>
          <p:nvPr/>
        </p:nvSpPr>
        <p:spPr>
          <a:xfrm>
            <a:off x="5664200" y="2981739"/>
            <a:ext cx="64135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Verdana"/>
                <a:ea typeface="Verdana"/>
                <a:cs typeface="Verdana"/>
              </a:rPr>
              <a:t>WHAT IS IT I CAN'T STOP MEDDLING IN?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EF562-48B8-4EA6-BCE3-5FF84B5CBA32}"/>
              </a:ext>
            </a:extLst>
          </p:cNvPr>
          <p:cNvSpPr txBox="1"/>
          <p:nvPr/>
        </p:nvSpPr>
        <p:spPr>
          <a:xfrm>
            <a:off x="5664200" y="4038599"/>
            <a:ext cx="6413500" cy="1159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Verdana"/>
                <a:ea typeface="Verdana"/>
                <a:cs typeface="Verdana"/>
              </a:rPr>
              <a:t>WHAT FRUSTRATES ME OR DRIVES ME CRAZY </a:t>
            </a:r>
            <a:endParaRPr lang="en-US">
              <a:latin typeface="Calibri" panose="020F0502020204030204"/>
              <a:ea typeface="Verdana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1600" b="1">
                <a:latin typeface="Verdana"/>
                <a:ea typeface="Verdana"/>
                <a:cs typeface="Verdana"/>
              </a:rPr>
              <a:t>WHEN I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SEE IT BECAUSE I KNOW IT CAN BE SO MUCH BETTER, </a:t>
            </a:r>
            <a:r>
              <a:rPr lang="en-US" sz="1600" b="1">
                <a:latin typeface="Verdana"/>
                <a:ea typeface="Verdana"/>
                <a:cs typeface="Verdana"/>
              </a:rPr>
              <a:t>EASIER, MORE EFFICIENT etc.</a:t>
            </a:r>
            <a:endParaRPr lang="en-US">
              <a:cs typeface="Calibri" panose="020F0502020204030204"/>
            </a:endParaRPr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1767A-6D2E-4221-AE6E-652BC98D2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0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935317-B264-4520-99D6-ADF9961179E1}"/>
              </a:ext>
            </a:extLst>
          </p:cNvPr>
          <p:cNvSpPr txBox="1"/>
          <p:nvPr/>
        </p:nvSpPr>
        <p:spPr>
          <a:xfrm>
            <a:off x="6381750" y="3415267"/>
            <a:ext cx="50038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THE MAIN THING IS TO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STICK TO THE MAIN THING</a:t>
            </a:r>
            <a:endParaRPr lang="en-US" sz="2400" b="1" dirty="0">
              <a:latin typeface="Verdana"/>
              <a:ea typeface="Verdana"/>
              <a:cs typeface="Verdana"/>
            </a:endParaRPr>
          </a:p>
        </p:txBody>
      </p:sp>
      <p:pic>
        <p:nvPicPr>
          <p:cNvPr id="2" name="Picture 4" descr="A picture containing indoor, cabinet, sitting, table&#10;&#10;Description automatically generated">
            <a:extLst>
              <a:ext uri="{FF2B5EF4-FFF2-40B4-BE49-F238E27FC236}">
                <a16:creationId xmlns:a16="http://schemas.microsoft.com/office/drawing/2014/main" id="{4B3DD48D-9C18-4267-8BE5-B0D2FD3B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5" r="23480" b="246"/>
          <a:stretch/>
        </p:blipFill>
        <p:spPr>
          <a:xfrm>
            <a:off x="1477947" y="0"/>
            <a:ext cx="3924303" cy="6853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6D667-EF8E-4462-A738-BB71E1FC6B82}"/>
              </a:ext>
            </a:extLst>
          </p:cNvPr>
          <p:cNvSpPr txBox="1"/>
          <p:nvPr/>
        </p:nvSpPr>
        <p:spPr>
          <a:xfrm>
            <a:off x="5842000" y="393700"/>
            <a:ext cx="60833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TOP TIPS</a:t>
            </a:r>
            <a:endParaRPr lang="en-US" sz="8000" dirty="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DF60B-F542-47FC-8DEF-C22EA8645C1B}"/>
              </a:ext>
            </a:extLst>
          </p:cNvPr>
          <p:cNvSpPr txBox="1"/>
          <p:nvPr/>
        </p:nvSpPr>
        <p:spPr>
          <a:xfrm>
            <a:off x="6381750" y="2131536"/>
            <a:ext cx="50038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EMPATHISING WITH</a:t>
            </a:r>
            <a:endParaRPr lang="en-US" dirty="0">
              <a:solidFill>
                <a:srgbClr val="000000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YOUR AUDIENCE</a:t>
            </a:r>
            <a:endParaRPr lang="en-US" sz="24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1D673-452A-4774-90CA-DD39E38E6D10}"/>
              </a:ext>
            </a:extLst>
          </p:cNvPr>
          <p:cNvSpPr txBox="1"/>
          <p:nvPr/>
        </p:nvSpPr>
        <p:spPr>
          <a:xfrm>
            <a:off x="6388098" y="4698998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ACT LIKE A HUMAN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6BB54-46F1-4EC0-BA8C-27CA08AEC8E9}"/>
              </a:ext>
            </a:extLst>
          </p:cNvPr>
          <p:cNvSpPr txBox="1"/>
          <p:nvPr/>
        </p:nvSpPr>
        <p:spPr>
          <a:xfrm>
            <a:off x="6388097" y="5613397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MEASURE</a:t>
            </a: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5E10A3-836B-4568-A535-9C83CE8FD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935317-B264-4520-99D6-ADF9961179E1}"/>
              </a:ext>
            </a:extLst>
          </p:cNvPr>
          <p:cNvSpPr txBox="1"/>
          <p:nvPr/>
        </p:nvSpPr>
        <p:spPr>
          <a:xfrm>
            <a:off x="6388100" y="1803396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HOOTSUITE</a:t>
            </a:r>
            <a:endParaRPr lang="en-US" sz="2400" b="1">
              <a:latin typeface="Verdana"/>
              <a:ea typeface="Verdana"/>
              <a:cs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6D667-EF8E-4462-A738-BB71E1FC6B82}"/>
              </a:ext>
            </a:extLst>
          </p:cNvPr>
          <p:cNvSpPr txBox="1"/>
          <p:nvPr/>
        </p:nvSpPr>
        <p:spPr>
          <a:xfrm>
            <a:off x="5842000" y="393700"/>
            <a:ext cx="60833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FREE TOOLS</a:t>
            </a:r>
            <a:endParaRPr lang="en-US" sz="540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DF60B-F542-47FC-8DEF-C22EA8645C1B}"/>
              </a:ext>
            </a:extLst>
          </p:cNvPr>
          <p:cNvSpPr txBox="1"/>
          <p:nvPr/>
        </p:nvSpPr>
        <p:spPr>
          <a:xfrm>
            <a:off x="6388100" y="5668483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MAILCHIMP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1D673-452A-4774-90CA-DD39E38E6D10}"/>
              </a:ext>
            </a:extLst>
          </p:cNvPr>
          <p:cNvSpPr txBox="1"/>
          <p:nvPr/>
        </p:nvSpPr>
        <p:spPr>
          <a:xfrm>
            <a:off x="6381750" y="3717589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TRELLO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6BB54-46F1-4EC0-BA8C-27CA08AEC8E9}"/>
              </a:ext>
            </a:extLst>
          </p:cNvPr>
          <p:cNvSpPr txBox="1"/>
          <p:nvPr/>
        </p:nvSpPr>
        <p:spPr>
          <a:xfrm>
            <a:off x="6388100" y="4716203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SOCIAL MEDIA ANALYTICS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E8F2D-2368-4180-8AB1-C0F218F6410E}"/>
              </a:ext>
            </a:extLst>
          </p:cNvPr>
          <p:cNvSpPr txBox="1"/>
          <p:nvPr/>
        </p:nvSpPr>
        <p:spPr>
          <a:xfrm>
            <a:off x="6388100" y="2765303"/>
            <a:ext cx="5003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LINKTREE</a:t>
            </a:r>
            <a:endParaRPr lang="en-US" sz="2400" b="1">
              <a:latin typeface="Verdana"/>
              <a:ea typeface="Verdana"/>
              <a:cs typeface="Verdana"/>
            </a:endParaRPr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545BF-1FB8-4E74-9C55-E720B0BDB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234918"/>
            <a:ext cx="984738" cy="888087"/>
          </a:xfrm>
          <a:prstGeom prst="rect">
            <a:avLst/>
          </a:prstGeo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13C5801-8748-41F4-AA4B-03B619F5B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43" y="145017"/>
            <a:ext cx="5302155" cy="4187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5" y="2017582"/>
            <a:ext cx="5191125" cy="2920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" y="2984713"/>
            <a:ext cx="6096000" cy="204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2" y="2984713"/>
            <a:ext cx="4732227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3" y="2265061"/>
            <a:ext cx="4037290" cy="4115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" y="3330372"/>
            <a:ext cx="6175457" cy="2771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3" y="3088712"/>
            <a:ext cx="5786633" cy="32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272</Words>
  <Application>Microsoft Office PowerPoint</Application>
  <PresentationFormat>Widescreen</PresentationFormat>
  <Paragraphs>80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Camelia Purwanto</cp:lastModifiedBy>
  <cp:revision>517</cp:revision>
  <dcterms:created xsi:type="dcterms:W3CDTF">2020-11-11T11:16:16Z</dcterms:created>
  <dcterms:modified xsi:type="dcterms:W3CDTF">2020-11-25T11:46:38Z</dcterms:modified>
</cp:coreProperties>
</file>