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8"/>
  </p:notesMasterIdLst>
  <p:sldIdLst>
    <p:sldId id="286" r:id="rId5"/>
    <p:sldId id="296" r:id="rId6"/>
    <p:sldId id="288" r:id="rId7"/>
    <p:sldId id="262" r:id="rId8"/>
    <p:sldId id="274" r:id="rId9"/>
    <p:sldId id="272" r:id="rId10"/>
    <p:sldId id="276" r:id="rId11"/>
    <p:sldId id="273" r:id="rId12"/>
    <p:sldId id="289" r:id="rId13"/>
    <p:sldId id="297" r:id="rId14"/>
    <p:sldId id="259" r:id="rId15"/>
    <p:sldId id="281" r:id="rId16"/>
    <p:sldId id="282" r:id="rId17"/>
    <p:sldId id="283" r:id="rId18"/>
    <p:sldId id="284" r:id="rId19"/>
    <p:sldId id="261" r:id="rId20"/>
    <p:sldId id="290" r:id="rId21"/>
    <p:sldId id="291" r:id="rId22"/>
    <p:sldId id="292" r:id="rId23"/>
    <p:sldId id="293" r:id="rId24"/>
    <p:sldId id="294" r:id="rId25"/>
    <p:sldId id="295"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C00"/>
    <a:srgbClr val="2A8012"/>
    <a:srgbClr val="C0A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FCE45-A22F-0089-5ACA-9EFA641877E6}" v="4" dt="2020-07-21T14:54:39.990"/>
    <p1510:client id="{0DFB51F4-E34A-9454-B9D1-73270A01310A}" v="1" dt="2020-11-04T11:22:56.461"/>
    <p1510:client id="{1A757658-ABC2-86AB-949B-902D7E1E3F11}" v="106" dt="2020-11-26T17:46:18.250"/>
    <p1510:client id="{314EF790-ACF4-C8A7-FE08-4A8B7AD78603}" v="39" dt="2020-08-17T14:59:36.565"/>
    <p1510:client id="{31B5D3A1-5D41-B126-8717-19F7409EE752}" v="332" dt="2020-07-20T14:57:59.835"/>
    <p1510:client id="{3DCB849E-590A-0536-EA30-F87A224E14F0}" v="528" dt="2020-08-17T13:50:01.923"/>
    <p1510:client id="{56D68A32-A59C-3C1A-6C17-61F6C858871A}" v="2905" dt="2020-11-26T15:59:00.461"/>
    <p1510:client id="{586CA110-BC44-44D4-AB5A-28F27DF78352}" v="2059" dt="2020-07-20T14:39:19.691"/>
    <p1510:client id="{6BF7F2E2-7800-8313-0210-B19F5C4C67B0}" v="113" dt="2020-11-24T15:57:12.319"/>
    <p1510:client id="{7E78370C-4BD1-6577-2B5D-A28C269A3507}" v="1" dt="2020-09-04T15:51:22.512"/>
    <p1510:client id="{8D142643-4E03-35AC-2A43-ED7C679F2387}" v="835" dt="2020-07-21T14:08:38.096"/>
    <p1510:client id="{A3533D7A-2E4A-90C9-FFB1-3D300E102273}" v="3" dt="2020-07-22T09:00:43.977"/>
    <p1510:client id="{A6229881-0183-E72C-B46B-5288A7987122}" v="110" dt="2020-11-26T14:40:23.144"/>
    <p1510:client id="{AD21E83F-88B5-5509-A277-C1450725E44B}" v="110" dt="2020-11-24T15:58:51.754"/>
    <p1510:client id="{BE7D9E77-DFE3-2579-A6F7-9340E13403DF}" v="3374" dt="2020-07-21T14:42:40.517"/>
    <p1510:client id="{C3F2FFFD-A663-0F38-5DAB-7A24471169C8}" v="2230" dt="2020-07-21T11:57:25.912"/>
    <p1510:client id="{DBD6DEE6-3FB5-4EBB-EF87-081D656E9D1D}" v="757" dt="2020-07-21T11:07:51.695"/>
    <p1510:client id="{DEF8EA8D-90C6-BE2C-3CBD-77AD32C69C03}" v="196" dt="2020-07-21T15:51:53.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ygan Davison" userId="S::r.davison@mdx.ac.uk::a2dd16e2-0083-4d38-a2fa-7bace6e699c0" providerId="AD" clId="Web-{7E78370C-4BD1-6577-2B5D-A28C269A3507}"/>
    <pc:docChg chg="modSld">
      <pc:chgData name="Reygan Davison" userId="S::r.davison@mdx.ac.uk::a2dd16e2-0083-4d38-a2fa-7bace6e699c0" providerId="AD" clId="Web-{7E78370C-4BD1-6577-2B5D-A28C269A3507}" dt="2020-09-04T15:51:22.512" v="0"/>
      <pc:docMkLst>
        <pc:docMk/>
      </pc:docMkLst>
      <pc:sldChg chg="addSp modSp">
        <pc:chgData name="Reygan Davison" userId="S::r.davison@mdx.ac.uk::a2dd16e2-0083-4d38-a2fa-7bace6e699c0" providerId="AD" clId="Web-{7E78370C-4BD1-6577-2B5D-A28C269A3507}" dt="2020-09-04T15:51:22.512" v="0"/>
        <pc:sldMkLst>
          <pc:docMk/>
          <pc:sldMk cId="3647568849" sldId="277"/>
        </pc:sldMkLst>
        <pc:picChg chg="add mod">
          <ac:chgData name="Reygan Davison" userId="S::r.davison@mdx.ac.uk::a2dd16e2-0083-4d38-a2fa-7bace6e699c0" providerId="AD" clId="Web-{7E78370C-4BD1-6577-2B5D-A28C269A3507}" dt="2020-09-04T15:51:22.512" v="0"/>
          <ac:picMkLst>
            <pc:docMk/>
            <pc:sldMk cId="3647568849" sldId="277"/>
            <ac:picMk id="32" creationId="{065A68D4-3D8E-4584-B234-4CCC79AC7AC3}"/>
          </ac:picMkLst>
        </pc:picChg>
      </pc:sldChg>
    </pc:docChg>
  </pc:docChgLst>
  <pc:docChgLst>
    <pc:chgData name="Belen Bale" userId="S::b.bale@mdx.ac.uk::d406b3be-88e3-407b-a82d-16388c87297e" providerId="AD" clId="Web-{3DCB849E-590A-0536-EA30-F87A224E14F0}"/>
    <pc:docChg chg="addSld delSld modSld">
      <pc:chgData name="Belen Bale" userId="S::b.bale@mdx.ac.uk::d406b3be-88e3-407b-a82d-16388c87297e" providerId="AD" clId="Web-{3DCB849E-590A-0536-EA30-F87A224E14F0}" dt="2020-08-17T13:50:01.923" v="527" actId="20577"/>
      <pc:docMkLst>
        <pc:docMk/>
      </pc:docMkLst>
      <pc:sldChg chg="modSp">
        <pc:chgData name="Belen Bale" userId="S::b.bale@mdx.ac.uk::d406b3be-88e3-407b-a82d-16388c87297e" providerId="AD" clId="Web-{3DCB849E-590A-0536-EA30-F87A224E14F0}" dt="2020-08-17T13:50:01.923" v="527" actId="20577"/>
        <pc:sldMkLst>
          <pc:docMk/>
          <pc:sldMk cId="455854671" sldId="278"/>
        </pc:sldMkLst>
        <pc:spChg chg="mod">
          <ac:chgData name="Belen Bale" userId="S::b.bale@mdx.ac.uk::d406b3be-88e3-407b-a82d-16388c87297e" providerId="AD" clId="Web-{3DCB849E-590A-0536-EA30-F87A224E14F0}" dt="2020-08-17T13:50:01.923" v="527" actId="20577"/>
          <ac:spMkLst>
            <pc:docMk/>
            <pc:sldMk cId="455854671" sldId="278"/>
            <ac:spMk id="2" creationId="{A2C322B7-D9E9-491F-BB00-560E4AA1A46F}"/>
          </ac:spMkLst>
        </pc:spChg>
      </pc:sldChg>
      <pc:sldChg chg="modSp new del">
        <pc:chgData name="Belen Bale" userId="S::b.bale@mdx.ac.uk::d406b3be-88e3-407b-a82d-16388c87297e" providerId="AD" clId="Web-{3DCB849E-590A-0536-EA30-F87A224E14F0}" dt="2020-08-17T13:39:52.872" v="3"/>
        <pc:sldMkLst>
          <pc:docMk/>
          <pc:sldMk cId="2911486259" sldId="287"/>
        </pc:sldMkLst>
        <pc:spChg chg="mod">
          <ac:chgData name="Belen Bale" userId="S::b.bale@mdx.ac.uk::d406b3be-88e3-407b-a82d-16388c87297e" providerId="AD" clId="Web-{3DCB849E-590A-0536-EA30-F87A224E14F0}" dt="2020-08-17T13:38:51.949" v="1" actId="20577"/>
          <ac:spMkLst>
            <pc:docMk/>
            <pc:sldMk cId="2911486259" sldId="287"/>
            <ac:spMk id="2" creationId="{557840FB-F942-4BDD-960B-2787A38518A1}"/>
          </ac:spMkLst>
        </pc:spChg>
      </pc:sldChg>
      <pc:sldChg chg="modSp new">
        <pc:chgData name="Belen Bale" userId="S::b.bale@mdx.ac.uk::d406b3be-88e3-407b-a82d-16388c87297e" providerId="AD" clId="Web-{3DCB849E-590A-0536-EA30-F87A224E14F0}" dt="2020-08-17T13:43:23.639" v="495" actId="20577"/>
        <pc:sldMkLst>
          <pc:docMk/>
          <pc:sldMk cId="3420893415" sldId="288"/>
        </pc:sldMkLst>
        <pc:spChg chg="mod">
          <ac:chgData name="Belen Bale" userId="S::b.bale@mdx.ac.uk::d406b3be-88e3-407b-a82d-16388c87297e" providerId="AD" clId="Web-{3DCB849E-590A-0536-EA30-F87A224E14F0}" dt="2020-08-17T13:43:23.639" v="495" actId="20577"/>
          <ac:spMkLst>
            <pc:docMk/>
            <pc:sldMk cId="3420893415" sldId="288"/>
            <ac:spMk id="3" creationId="{A3239EE8-9A94-43A9-AEA6-0047E754B7B1}"/>
          </ac:spMkLst>
        </pc:spChg>
      </pc:sldChg>
    </pc:docChg>
  </pc:docChgLst>
  <pc:docChgLst>
    <pc:chgData name="Reygan Davison" userId="S::r.davison@mdx.ac.uk::a2dd16e2-0083-4d38-a2fa-7bace6e699c0" providerId="AD" clId="Web-{1A757658-ABC2-86AB-949B-902D7E1E3F11}"/>
    <pc:docChg chg="modSld">
      <pc:chgData name="Reygan Davison" userId="S::r.davison@mdx.ac.uk::a2dd16e2-0083-4d38-a2fa-7bace6e699c0" providerId="AD" clId="Web-{1A757658-ABC2-86AB-949B-902D7E1E3F11}" dt="2020-11-26T17:46:18.250" v="118"/>
      <pc:docMkLst>
        <pc:docMk/>
      </pc:docMkLst>
      <pc:sldChg chg="addSp modSp">
        <pc:chgData name="Reygan Davison" userId="S::r.davison@mdx.ac.uk::a2dd16e2-0083-4d38-a2fa-7bace6e699c0" providerId="AD" clId="Web-{1A757658-ABC2-86AB-949B-902D7E1E3F11}" dt="2020-11-26T17:35:21.282" v="64" actId="1076"/>
        <pc:sldMkLst>
          <pc:docMk/>
          <pc:sldMk cId="1027858072" sldId="272"/>
        </pc:sldMkLst>
        <pc:spChg chg="mod">
          <ac:chgData name="Reygan Davison" userId="S::r.davison@mdx.ac.uk::a2dd16e2-0083-4d38-a2fa-7bace6e699c0" providerId="AD" clId="Web-{1A757658-ABC2-86AB-949B-902D7E1E3F11}" dt="2020-11-26T17:35:03.563" v="59" actId="1076"/>
          <ac:spMkLst>
            <pc:docMk/>
            <pc:sldMk cId="1027858072" sldId="272"/>
            <ac:spMk id="15" creationId="{9DE60181-E067-4AA0-8662-566B0CC3C6DB}"/>
          </ac:spMkLst>
        </pc:spChg>
        <pc:spChg chg="add">
          <ac:chgData name="Reygan Davison" userId="S::r.davison@mdx.ac.uk::a2dd16e2-0083-4d38-a2fa-7bace6e699c0" providerId="AD" clId="Web-{1A757658-ABC2-86AB-949B-902D7E1E3F11}" dt="2020-11-26T17:34:52.078" v="56"/>
          <ac:spMkLst>
            <pc:docMk/>
            <pc:sldMk cId="1027858072" sldId="272"/>
            <ac:spMk id="20" creationId="{72C6E0B7-C37D-4D54-8F3E-8D9F9097F676}"/>
          </ac:spMkLst>
        </pc:spChg>
        <pc:spChg chg="add">
          <ac:chgData name="Reygan Davison" userId="S::r.davison@mdx.ac.uk::a2dd16e2-0083-4d38-a2fa-7bace6e699c0" providerId="AD" clId="Web-{1A757658-ABC2-86AB-949B-902D7E1E3F11}" dt="2020-11-26T17:34:52.078" v="56"/>
          <ac:spMkLst>
            <pc:docMk/>
            <pc:sldMk cId="1027858072" sldId="272"/>
            <ac:spMk id="22" creationId="{B7B653ED-BC47-4D34-B612-473D6AFAD041}"/>
          </ac:spMkLst>
        </pc:spChg>
        <pc:spChg chg="add">
          <ac:chgData name="Reygan Davison" userId="S::r.davison@mdx.ac.uk::a2dd16e2-0083-4d38-a2fa-7bace6e699c0" providerId="AD" clId="Web-{1A757658-ABC2-86AB-949B-902D7E1E3F11}" dt="2020-11-26T17:34:52.078" v="56"/>
          <ac:spMkLst>
            <pc:docMk/>
            <pc:sldMk cId="1027858072" sldId="272"/>
            <ac:spMk id="24" creationId="{B93D812D-BB26-4FDD-A218-F6F71E737600}"/>
          </ac:spMkLst>
        </pc:spChg>
        <pc:spChg chg="add">
          <ac:chgData name="Reygan Davison" userId="S::r.davison@mdx.ac.uk::a2dd16e2-0083-4d38-a2fa-7bace6e699c0" providerId="AD" clId="Web-{1A757658-ABC2-86AB-949B-902D7E1E3F11}" dt="2020-11-26T17:34:52.078" v="56"/>
          <ac:spMkLst>
            <pc:docMk/>
            <pc:sldMk cId="1027858072" sldId="272"/>
            <ac:spMk id="26" creationId="{EEA99C6C-BC37-4408-9F74-3DDB1060B733}"/>
          </ac:spMkLst>
        </pc:spChg>
        <pc:spChg chg="add">
          <ac:chgData name="Reygan Davison" userId="S::r.davison@mdx.ac.uk::a2dd16e2-0083-4d38-a2fa-7bace6e699c0" providerId="AD" clId="Web-{1A757658-ABC2-86AB-949B-902D7E1E3F11}" dt="2020-11-26T17:34:52.078" v="56"/>
          <ac:spMkLst>
            <pc:docMk/>
            <pc:sldMk cId="1027858072" sldId="272"/>
            <ac:spMk id="28" creationId="{924C0032-B592-45AB-AD23-5A4BD369B60B}"/>
          </ac:spMkLst>
        </pc:spChg>
        <pc:spChg chg="add">
          <ac:chgData name="Reygan Davison" userId="S::r.davison@mdx.ac.uk::a2dd16e2-0083-4d38-a2fa-7bace6e699c0" providerId="AD" clId="Web-{1A757658-ABC2-86AB-949B-902D7E1E3F11}" dt="2020-11-26T17:34:52.078" v="56"/>
          <ac:spMkLst>
            <pc:docMk/>
            <pc:sldMk cId="1027858072" sldId="272"/>
            <ac:spMk id="30" creationId="{89BF1F84-E7C7-42A7-911D-8E48AF67110E}"/>
          </ac:spMkLst>
        </pc:spChg>
        <pc:spChg chg="add">
          <ac:chgData name="Reygan Davison" userId="S::r.davison@mdx.ac.uk::a2dd16e2-0083-4d38-a2fa-7bace6e699c0" providerId="AD" clId="Web-{1A757658-ABC2-86AB-949B-902D7E1E3F11}" dt="2020-11-26T17:34:52.078" v="56"/>
          <ac:spMkLst>
            <pc:docMk/>
            <pc:sldMk cId="1027858072" sldId="272"/>
            <ac:spMk id="32" creationId="{0C3CFCFE-6522-4333-8CB1-16DB80E7E9C2}"/>
          </ac:spMkLst>
        </pc:spChg>
        <pc:picChg chg="mod">
          <ac:chgData name="Reygan Davison" userId="S::r.davison@mdx.ac.uk::a2dd16e2-0083-4d38-a2fa-7bace6e699c0" providerId="AD" clId="Web-{1A757658-ABC2-86AB-949B-902D7E1E3F11}" dt="2020-11-26T17:35:00.188" v="58" actId="1076"/>
          <ac:picMkLst>
            <pc:docMk/>
            <pc:sldMk cId="1027858072" sldId="272"/>
            <ac:picMk id="2" creationId="{456AC0B3-2F25-403B-A00E-C3D8F913D1F1}"/>
          </ac:picMkLst>
        </pc:picChg>
        <pc:picChg chg="mod ord">
          <ac:chgData name="Reygan Davison" userId="S::r.davison@mdx.ac.uk::a2dd16e2-0083-4d38-a2fa-7bace6e699c0" providerId="AD" clId="Web-{1A757658-ABC2-86AB-949B-902D7E1E3F11}" dt="2020-11-26T17:35:21.282" v="64" actId="1076"/>
          <ac:picMkLst>
            <pc:docMk/>
            <pc:sldMk cId="1027858072" sldId="272"/>
            <ac:picMk id="4" creationId="{0A91FEE4-20C2-4D88-9159-6B305CB9BD67}"/>
          </ac:picMkLst>
        </pc:picChg>
        <pc:picChg chg="ord">
          <ac:chgData name="Reygan Davison" userId="S::r.davison@mdx.ac.uk::a2dd16e2-0083-4d38-a2fa-7bace6e699c0" providerId="AD" clId="Web-{1A757658-ABC2-86AB-949B-902D7E1E3F11}" dt="2020-11-26T17:34:52.078" v="56"/>
          <ac:picMkLst>
            <pc:docMk/>
            <pc:sldMk cId="1027858072" sldId="272"/>
            <ac:picMk id="12" creationId="{00000000-0000-0000-0000-000000000000}"/>
          </ac:picMkLst>
        </pc:picChg>
      </pc:sldChg>
      <pc:sldChg chg="addSp modSp">
        <pc:chgData name="Reygan Davison" userId="S::r.davison@mdx.ac.uk::a2dd16e2-0083-4d38-a2fa-7bace6e699c0" providerId="AD" clId="Web-{1A757658-ABC2-86AB-949B-902D7E1E3F11}" dt="2020-11-26T17:35:36.829" v="66" actId="1076"/>
        <pc:sldMkLst>
          <pc:docMk/>
          <pc:sldMk cId="3363973366" sldId="273"/>
        </pc:sldMkLst>
        <pc:spChg chg="mod">
          <ac:chgData name="Reygan Davison" userId="S::r.davison@mdx.ac.uk::a2dd16e2-0083-4d38-a2fa-7bace6e699c0" providerId="AD" clId="Web-{1A757658-ABC2-86AB-949B-902D7E1E3F11}" dt="2020-11-26T17:33:24.483" v="34" actId="1076"/>
          <ac:spMkLst>
            <pc:docMk/>
            <pc:sldMk cId="3363973366" sldId="273"/>
            <ac:spMk id="44" creationId="{7F051468-0B8A-4A70-88C0-756E0741E9D5}"/>
          </ac:spMkLst>
        </pc:spChg>
        <pc:spChg chg="add">
          <ac:chgData name="Reygan Davison" userId="S::r.davison@mdx.ac.uk::a2dd16e2-0083-4d38-a2fa-7bace6e699c0" providerId="AD" clId="Web-{1A757658-ABC2-86AB-949B-902D7E1E3F11}" dt="2020-11-26T17:33:17.764" v="33"/>
          <ac:spMkLst>
            <pc:docMk/>
            <pc:sldMk cId="3363973366" sldId="273"/>
            <ac:spMk id="49" creationId="{D1DE3271-DD99-4DEF-AF9F-84397884C8EF}"/>
          </ac:spMkLst>
        </pc:spChg>
        <pc:spChg chg="add">
          <ac:chgData name="Reygan Davison" userId="S::r.davison@mdx.ac.uk::a2dd16e2-0083-4d38-a2fa-7bace6e699c0" providerId="AD" clId="Web-{1A757658-ABC2-86AB-949B-902D7E1E3F11}" dt="2020-11-26T17:33:17.764" v="33"/>
          <ac:spMkLst>
            <pc:docMk/>
            <pc:sldMk cId="3363973366" sldId="273"/>
            <ac:spMk id="51" creationId="{E06A31CE-F9B6-4BA2-8685-60F3524D07DA}"/>
          </ac:spMkLst>
        </pc:spChg>
        <pc:spChg chg="add">
          <ac:chgData name="Reygan Davison" userId="S::r.davison@mdx.ac.uk::a2dd16e2-0083-4d38-a2fa-7bace6e699c0" providerId="AD" clId="Web-{1A757658-ABC2-86AB-949B-902D7E1E3F11}" dt="2020-11-26T17:33:17.764" v="33"/>
          <ac:spMkLst>
            <pc:docMk/>
            <pc:sldMk cId="3363973366" sldId="273"/>
            <ac:spMk id="53" creationId="{8ADF14A3-1454-4B74-8B4A-CB197D7A797F}"/>
          </ac:spMkLst>
        </pc:spChg>
        <pc:spChg chg="add">
          <ac:chgData name="Reygan Davison" userId="S::r.davison@mdx.ac.uk::a2dd16e2-0083-4d38-a2fa-7bace6e699c0" providerId="AD" clId="Web-{1A757658-ABC2-86AB-949B-902D7E1E3F11}" dt="2020-11-26T17:33:17.764" v="33"/>
          <ac:spMkLst>
            <pc:docMk/>
            <pc:sldMk cId="3363973366" sldId="273"/>
            <ac:spMk id="55" creationId="{EC19D556-0251-4E87-AE24-890965BAD5D9}"/>
          </ac:spMkLst>
        </pc:spChg>
        <pc:spChg chg="add">
          <ac:chgData name="Reygan Davison" userId="S::r.davison@mdx.ac.uk::a2dd16e2-0083-4d38-a2fa-7bace6e699c0" providerId="AD" clId="Web-{1A757658-ABC2-86AB-949B-902D7E1E3F11}" dt="2020-11-26T17:33:17.764" v="33"/>
          <ac:spMkLst>
            <pc:docMk/>
            <pc:sldMk cId="3363973366" sldId="273"/>
            <ac:spMk id="57" creationId="{CBC3C8C6-98E2-45EF-AEFC-30C0DBA0E958}"/>
          </ac:spMkLst>
        </pc:spChg>
        <pc:picChg chg="mod">
          <ac:chgData name="Reygan Davison" userId="S::r.davison@mdx.ac.uk::a2dd16e2-0083-4d38-a2fa-7bace6e699c0" providerId="AD" clId="Web-{1A757658-ABC2-86AB-949B-902D7E1E3F11}" dt="2020-11-26T17:33:45.764" v="42" actId="14100"/>
          <ac:picMkLst>
            <pc:docMk/>
            <pc:sldMk cId="3363973366" sldId="273"/>
            <ac:picMk id="2" creationId="{4B9ABAD8-D863-4D23-90FE-B4E70E0B03D4}"/>
          </ac:picMkLst>
        </pc:picChg>
        <pc:picChg chg="mod ord">
          <ac:chgData name="Reygan Davison" userId="S::r.davison@mdx.ac.uk::a2dd16e2-0083-4d38-a2fa-7bace6e699c0" providerId="AD" clId="Web-{1A757658-ABC2-86AB-949B-902D7E1E3F11}" dt="2020-11-26T17:35:36.829" v="66" actId="1076"/>
          <ac:picMkLst>
            <pc:docMk/>
            <pc:sldMk cId="3363973366" sldId="273"/>
            <ac:picMk id="5" creationId="{0873C457-1B3C-4D92-BE47-BF5BD8FFB533}"/>
          </ac:picMkLst>
        </pc:picChg>
        <pc:picChg chg="ord">
          <ac:chgData name="Reygan Davison" userId="S::r.davison@mdx.ac.uk::a2dd16e2-0083-4d38-a2fa-7bace6e699c0" providerId="AD" clId="Web-{1A757658-ABC2-86AB-949B-902D7E1E3F11}" dt="2020-11-26T17:33:17.764" v="33"/>
          <ac:picMkLst>
            <pc:docMk/>
            <pc:sldMk cId="3363973366" sldId="273"/>
            <ac:picMk id="12" creationId="{00000000-0000-0000-0000-000000000000}"/>
          </ac:picMkLst>
        </pc:picChg>
      </pc:sldChg>
      <pc:sldChg chg="addSp delSp modSp">
        <pc:chgData name="Reygan Davison" userId="S::r.davison@mdx.ac.uk::a2dd16e2-0083-4d38-a2fa-7bace6e699c0" providerId="AD" clId="Web-{1A757658-ABC2-86AB-949B-902D7E1E3F11}" dt="2020-11-26T17:36:33.518" v="78" actId="20577"/>
        <pc:sldMkLst>
          <pc:docMk/>
          <pc:sldMk cId="610102952" sldId="274"/>
        </pc:sldMkLst>
        <pc:spChg chg="mod">
          <ac:chgData name="Reygan Davison" userId="S::r.davison@mdx.ac.uk::a2dd16e2-0083-4d38-a2fa-7bace6e699c0" providerId="AD" clId="Web-{1A757658-ABC2-86AB-949B-902D7E1E3F11}" dt="2020-11-26T17:36:33.518" v="78" actId="20577"/>
          <ac:spMkLst>
            <pc:docMk/>
            <pc:sldMk cId="610102952" sldId="274"/>
            <ac:spMk id="3" creationId="{C08C0B1F-8CDC-497D-864B-451BD789476C}"/>
          </ac:spMkLst>
        </pc:spChg>
        <pc:spChg chg="add">
          <ac:chgData name="Reygan Davison" userId="S::r.davison@mdx.ac.uk::a2dd16e2-0083-4d38-a2fa-7bace6e699c0" providerId="AD" clId="Web-{1A757658-ABC2-86AB-949B-902D7E1E3F11}" dt="2020-11-26T17:35:46.345" v="69"/>
          <ac:spMkLst>
            <pc:docMk/>
            <pc:sldMk cId="610102952" sldId="274"/>
            <ac:spMk id="14" creationId="{72C6E0B7-C37D-4D54-8F3E-8D9F9097F676}"/>
          </ac:spMkLst>
        </pc:spChg>
        <pc:spChg chg="add">
          <ac:chgData name="Reygan Davison" userId="S::r.davison@mdx.ac.uk::a2dd16e2-0083-4d38-a2fa-7bace6e699c0" providerId="AD" clId="Web-{1A757658-ABC2-86AB-949B-902D7E1E3F11}" dt="2020-11-26T17:35:46.345" v="69"/>
          <ac:spMkLst>
            <pc:docMk/>
            <pc:sldMk cId="610102952" sldId="274"/>
            <ac:spMk id="15" creationId="{B7B653ED-BC47-4D34-B612-473D6AFAD041}"/>
          </ac:spMkLst>
        </pc:spChg>
        <pc:spChg chg="add">
          <ac:chgData name="Reygan Davison" userId="S::r.davison@mdx.ac.uk::a2dd16e2-0083-4d38-a2fa-7bace6e699c0" providerId="AD" clId="Web-{1A757658-ABC2-86AB-949B-902D7E1E3F11}" dt="2020-11-26T17:35:46.345" v="69"/>
          <ac:spMkLst>
            <pc:docMk/>
            <pc:sldMk cId="610102952" sldId="274"/>
            <ac:spMk id="16" creationId="{B93D812D-BB26-4FDD-A218-F6F71E737600}"/>
          </ac:spMkLst>
        </pc:spChg>
        <pc:spChg chg="add del">
          <ac:chgData name="Reygan Davison" userId="S::r.davison@mdx.ac.uk::a2dd16e2-0083-4d38-a2fa-7bace6e699c0" providerId="AD" clId="Web-{1A757658-ABC2-86AB-949B-902D7E1E3F11}" dt="2020-11-26T17:35:46.330" v="68"/>
          <ac:spMkLst>
            <pc:docMk/>
            <pc:sldMk cId="610102952" sldId="274"/>
            <ac:spMk id="17" creationId="{D1DE3271-DD99-4DEF-AF9F-84397884C8EF}"/>
          </ac:spMkLst>
        </pc:spChg>
        <pc:spChg chg="add">
          <ac:chgData name="Reygan Davison" userId="S::r.davison@mdx.ac.uk::a2dd16e2-0083-4d38-a2fa-7bace6e699c0" providerId="AD" clId="Web-{1A757658-ABC2-86AB-949B-902D7E1E3F11}" dt="2020-11-26T17:35:46.345" v="69"/>
          <ac:spMkLst>
            <pc:docMk/>
            <pc:sldMk cId="610102952" sldId="274"/>
            <ac:spMk id="18" creationId="{EEA99C6C-BC37-4408-9F74-3DDB1060B733}"/>
          </ac:spMkLst>
        </pc:spChg>
        <pc:spChg chg="add del">
          <ac:chgData name="Reygan Davison" userId="S::r.davison@mdx.ac.uk::a2dd16e2-0083-4d38-a2fa-7bace6e699c0" providerId="AD" clId="Web-{1A757658-ABC2-86AB-949B-902D7E1E3F11}" dt="2020-11-26T17:35:46.330" v="68"/>
          <ac:spMkLst>
            <pc:docMk/>
            <pc:sldMk cId="610102952" sldId="274"/>
            <ac:spMk id="19" creationId="{E06A31CE-F9B6-4BA2-8685-60F3524D07DA}"/>
          </ac:spMkLst>
        </pc:spChg>
        <pc:spChg chg="add">
          <ac:chgData name="Reygan Davison" userId="S::r.davison@mdx.ac.uk::a2dd16e2-0083-4d38-a2fa-7bace6e699c0" providerId="AD" clId="Web-{1A757658-ABC2-86AB-949B-902D7E1E3F11}" dt="2020-11-26T17:35:46.345" v="69"/>
          <ac:spMkLst>
            <pc:docMk/>
            <pc:sldMk cId="610102952" sldId="274"/>
            <ac:spMk id="20" creationId="{924C0032-B592-45AB-AD23-5A4BD369B60B}"/>
          </ac:spMkLst>
        </pc:spChg>
        <pc:spChg chg="add del">
          <ac:chgData name="Reygan Davison" userId="S::r.davison@mdx.ac.uk::a2dd16e2-0083-4d38-a2fa-7bace6e699c0" providerId="AD" clId="Web-{1A757658-ABC2-86AB-949B-902D7E1E3F11}" dt="2020-11-26T17:35:46.330" v="68"/>
          <ac:spMkLst>
            <pc:docMk/>
            <pc:sldMk cId="610102952" sldId="274"/>
            <ac:spMk id="21" creationId="{8ADF14A3-1454-4B74-8B4A-CB197D7A797F}"/>
          </ac:spMkLst>
        </pc:spChg>
        <pc:spChg chg="add del">
          <ac:chgData name="Reygan Davison" userId="S::r.davison@mdx.ac.uk::a2dd16e2-0083-4d38-a2fa-7bace6e699c0" providerId="AD" clId="Web-{1A757658-ABC2-86AB-949B-902D7E1E3F11}" dt="2020-11-26T17:35:46.330" v="68"/>
          <ac:spMkLst>
            <pc:docMk/>
            <pc:sldMk cId="610102952" sldId="274"/>
            <ac:spMk id="23" creationId="{EC19D556-0251-4E87-AE24-890965BAD5D9}"/>
          </ac:spMkLst>
        </pc:spChg>
        <pc:spChg chg="add del">
          <ac:chgData name="Reygan Davison" userId="S::r.davison@mdx.ac.uk::a2dd16e2-0083-4d38-a2fa-7bace6e699c0" providerId="AD" clId="Web-{1A757658-ABC2-86AB-949B-902D7E1E3F11}" dt="2020-11-26T17:35:46.330" v="68"/>
          <ac:spMkLst>
            <pc:docMk/>
            <pc:sldMk cId="610102952" sldId="274"/>
            <ac:spMk id="25" creationId="{CBC3C8C6-98E2-45EF-AEFC-30C0DBA0E958}"/>
          </ac:spMkLst>
        </pc:spChg>
        <pc:spChg chg="add">
          <ac:chgData name="Reygan Davison" userId="S::r.davison@mdx.ac.uk::a2dd16e2-0083-4d38-a2fa-7bace6e699c0" providerId="AD" clId="Web-{1A757658-ABC2-86AB-949B-902D7E1E3F11}" dt="2020-11-26T17:35:46.345" v="69"/>
          <ac:spMkLst>
            <pc:docMk/>
            <pc:sldMk cId="610102952" sldId="274"/>
            <ac:spMk id="27" creationId="{89BF1F84-E7C7-42A7-911D-8E48AF67110E}"/>
          </ac:spMkLst>
        </pc:spChg>
        <pc:spChg chg="add">
          <ac:chgData name="Reygan Davison" userId="S::r.davison@mdx.ac.uk::a2dd16e2-0083-4d38-a2fa-7bace6e699c0" providerId="AD" clId="Web-{1A757658-ABC2-86AB-949B-902D7E1E3F11}" dt="2020-11-26T17:35:46.345" v="69"/>
          <ac:spMkLst>
            <pc:docMk/>
            <pc:sldMk cId="610102952" sldId="274"/>
            <ac:spMk id="29" creationId="{0C3CFCFE-6522-4333-8CB1-16DB80E7E9C2}"/>
          </ac:spMkLst>
        </pc:spChg>
        <pc:picChg chg="mod">
          <ac:chgData name="Reygan Davison" userId="S::r.davison@mdx.ac.uk::a2dd16e2-0083-4d38-a2fa-7bace6e699c0" providerId="AD" clId="Web-{1A757658-ABC2-86AB-949B-902D7E1E3F11}" dt="2020-11-26T17:35:59.705" v="72" actId="14100"/>
          <ac:picMkLst>
            <pc:docMk/>
            <pc:sldMk cId="610102952" sldId="274"/>
            <ac:picMk id="2" creationId="{2C74C53E-2B04-4A99-8270-DC8AC4FBFCF7}"/>
          </ac:picMkLst>
        </pc:picChg>
        <pc:picChg chg="mod ord">
          <ac:chgData name="Reygan Davison" userId="S::r.davison@mdx.ac.uk::a2dd16e2-0083-4d38-a2fa-7bace6e699c0" providerId="AD" clId="Web-{1A757658-ABC2-86AB-949B-902D7E1E3F11}" dt="2020-11-26T17:36:09.486" v="75" actId="1076"/>
          <ac:picMkLst>
            <pc:docMk/>
            <pc:sldMk cId="610102952" sldId="274"/>
            <ac:picMk id="4" creationId="{82ADE1E4-5E8E-4ED0-B534-49F98925856A}"/>
          </ac:picMkLst>
        </pc:picChg>
        <pc:picChg chg="ord">
          <ac:chgData name="Reygan Davison" userId="S::r.davison@mdx.ac.uk::a2dd16e2-0083-4d38-a2fa-7bace6e699c0" providerId="AD" clId="Web-{1A757658-ABC2-86AB-949B-902D7E1E3F11}" dt="2020-11-26T17:35:46.345" v="69"/>
          <ac:picMkLst>
            <pc:docMk/>
            <pc:sldMk cId="610102952" sldId="274"/>
            <ac:picMk id="12" creationId="{00000000-0000-0000-0000-000000000000}"/>
          </ac:picMkLst>
        </pc:picChg>
      </pc:sldChg>
      <pc:sldChg chg="addSp modSp">
        <pc:chgData name="Reygan Davison" userId="S::r.davison@mdx.ac.uk::a2dd16e2-0083-4d38-a2fa-7bace6e699c0" providerId="AD" clId="Web-{1A757658-ABC2-86AB-949B-902D7E1E3F11}" dt="2020-11-26T17:34:45.922" v="55" actId="1076"/>
        <pc:sldMkLst>
          <pc:docMk/>
          <pc:sldMk cId="1198336415" sldId="276"/>
        </pc:sldMkLst>
        <pc:spChg chg="mod">
          <ac:chgData name="Reygan Davison" userId="S::r.davison@mdx.ac.uk::a2dd16e2-0083-4d38-a2fa-7bace6e699c0" providerId="AD" clId="Web-{1A757658-ABC2-86AB-949B-902D7E1E3F11}" dt="2020-11-26T17:34:35.875" v="53" actId="1076"/>
          <ac:spMkLst>
            <pc:docMk/>
            <pc:sldMk cId="1198336415" sldId="276"/>
            <ac:spMk id="15" creationId="{9DE60181-E067-4AA0-8662-566B0CC3C6DB}"/>
          </ac:spMkLst>
        </pc:spChg>
        <pc:spChg chg="add">
          <ac:chgData name="Reygan Davison" userId="S::r.davison@mdx.ac.uk::a2dd16e2-0083-4d38-a2fa-7bace6e699c0" providerId="AD" clId="Web-{1A757658-ABC2-86AB-949B-902D7E1E3F11}" dt="2020-11-26T17:33:52.858" v="43"/>
          <ac:spMkLst>
            <pc:docMk/>
            <pc:sldMk cId="1198336415" sldId="276"/>
            <ac:spMk id="20" creationId="{72C6E0B7-C37D-4D54-8F3E-8D9F9097F676}"/>
          </ac:spMkLst>
        </pc:spChg>
        <pc:spChg chg="add">
          <ac:chgData name="Reygan Davison" userId="S::r.davison@mdx.ac.uk::a2dd16e2-0083-4d38-a2fa-7bace6e699c0" providerId="AD" clId="Web-{1A757658-ABC2-86AB-949B-902D7E1E3F11}" dt="2020-11-26T17:33:52.858" v="43"/>
          <ac:spMkLst>
            <pc:docMk/>
            <pc:sldMk cId="1198336415" sldId="276"/>
            <ac:spMk id="22" creationId="{B7B653ED-BC47-4D34-B612-473D6AFAD041}"/>
          </ac:spMkLst>
        </pc:spChg>
        <pc:spChg chg="add">
          <ac:chgData name="Reygan Davison" userId="S::r.davison@mdx.ac.uk::a2dd16e2-0083-4d38-a2fa-7bace6e699c0" providerId="AD" clId="Web-{1A757658-ABC2-86AB-949B-902D7E1E3F11}" dt="2020-11-26T17:33:52.858" v="43"/>
          <ac:spMkLst>
            <pc:docMk/>
            <pc:sldMk cId="1198336415" sldId="276"/>
            <ac:spMk id="24" creationId="{B93D812D-BB26-4FDD-A218-F6F71E737600}"/>
          </ac:spMkLst>
        </pc:spChg>
        <pc:spChg chg="add">
          <ac:chgData name="Reygan Davison" userId="S::r.davison@mdx.ac.uk::a2dd16e2-0083-4d38-a2fa-7bace6e699c0" providerId="AD" clId="Web-{1A757658-ABC2-86AB-949B-902D7E1E3F11}" dt="2020-11-26T17:33:52.858" v="43"/>
          <ac:spMkLst>
            <pc:docMk/>
            <pc:sldMk cId="1198336415" sldId="276"/>
            <ac:spMk id="26" creationId="{EEA99C6C-BC37-4408-9F74-3DDB1060B733}"/>
          </ac:spMkLst>
        </pc:spChg>
        <pc:spChg chg="add">
          <ac:chgData name="Reygan Davison" userId="S::r.davison@mdx.ac.uk::a2dd16e2-0083-4d38-a2fa-7bace6e699c0" providerId="AD" clId="Web-{1A757658-ABC2-86AB-949B-902D7E1E3F11}" dt="2020-11-26T17:33:52.858" v="43"/>
          <ac:spMkLst>
            <pc:docMk/>
            <pc:sldMk cId="1198336415" sldId="276"/>
            <ac:spMk id="28" creationId="{924C0032-B592-45AB-AD23-5A4BD369B60B}"/>
          </ac:spMkLst>
        </pc:spChg>
        <pc:spChg chg="add">
          <ac:chgData name="Reygan Davison" userId="S::r.davison@mdx.ac.uk::a2dd16e2-0083-4d38-a2fa-7bace6e699c0" providerId="AD" clId="Web-{1A757658-ABC2-86AB-949B-902D7E1E3F11}" dt="2020-11-26T17:33:52.858" v="43"/>
          <ac:spMkLst>
            <pc:docMk/>
            <pc:sldMk cId="1198336415" sldId="276"/>
            <ac:spMk id="30" creationId="{89BF1F84-E7C7-42A7-911D-8E48AF67110E}"/>
          </ac:spMkLst>
        </pc:spChg>
        <pc:spChg chg="add">
          <ac:chgData name="Reygan Davison" userId="S::r.davison@mdx.ac.uk::a2dd16e2-0083-4d38-a2fa-7bace6e699c0" providerId="AD" clId="Web-{1A757658-ABC2-86AB-949B-902D7E1E3F11}" dt="2020-11-26T17:33:52.858" v="43"/>
          <ac:spMkLst>
            <pc:docMk/>
            <pc:sldMk cId="1198336415" sldId="276"/>
            <ac:spMk id="32" creationId="{0C3CFCFE-6522-4333-8CB1-16DB80E7E9C2}"/>
          </ac:spMkLst>
        </pc:spChg>
        <pc:picChg chg="mod">
          <ac:chgData name="Reygan Davison" userId="S::r.davison@mdx.ac.uk::a2dd16e2-0083-4d38-a2fa-7bace6e699c0" providerId="AD" clId="Web-{1A757658-ABC2-86AB-949B-902D7E1E3F11}" dt="2020-11-26T17:34:45.922" v="55" actId="1076"/>
          <ac:picMkLst>
            <pc:docMk/>
            <pc:sldMk cId="1198336415" sldId="276"/>
            <ac:picMk id="2" creationId="{B2E58780-3D1B-40F6-B13E-4EC25BD8E99A}"/>
          </ac:picMkLst>
        </pc:picChg>
        <pc:picChg chg="mod">
          <ac:chgData name="Reygan Davison" userId="S::r.davison@mdx.ac.uk::a2dd16e2-0083-4d38-a2fa-7bace6e699c0" providerId="AD" clId="Web-{1A757658-ABC2-86AB-949B-902D7E1E3F11}" dt="2020-11-26T17:34:08.577" v="47" actId="1076"/>
          <ac:picMkLst>
            <pc:docMk/>
            <pc:sldMk cId="1198336415" sldId="276"/>
            <ac:picMk id="3" creationId="{FE6C2CF6-8608-4B3E-AED7-43A5363EC3A7}"/>
          </ac:picMkLst>
        </pc:picChg>
        <pc:picChg chg="ord">
          <ac:chgData name="Reygan Davison" userId="S::r.davison@mdx.ac.uk::a2dd16e2-0083-4d38-a2fa-7bace6e699c0" providerId="AD" clId="Web-{1A757658-ABC2-86AB-949B-902D7E1E3F11}" dt="2020-11-26T17:33:52.858" v="43"/>
          <ac:picMkLst>
            <pc:docMk/>
            <pc:sldMk cId="1198336415" sldId="276"/>
            <ac:picMk id="12" creationId="{00000000-0000-0000-0000-000000000000}"/>
          </ac:picMkLst>
        </pc:picChg>
      </pc:sldChg>
      <pc:sldChg chg="modSp mod setBg setClrOvrMap">
        <pc:chgData name="Reygan Davison" userId="S::r.davison@mdx.ac.uk::a2dd16e2-0083-4d38-a2fa-7bace6e699c0" providerId="AD" clId="Web-{1A757658-ABC2-86AB-949B-902D7E1E3F11}" dt="2020-11-26T17:32:45.060" v="32"/>
        <pc:sldMkLst>
          <pc:docMk/>
          <pc:sldMk cId="399529123" sldId="285"/>
        </pc:sldMkLst>
        <pc:spChg chg="mod">
          <ac:chgData name="Reygan Davison" userId="S::r.davison@mdx.ac.uk::a2dd16e2-0083-4d38-a2fa-7bace6e699c0" providerId="AD" clId="Web-{1A757658-ABC2-86AB-949B-902D7E1E3F11}" dt="2020-11-26T17:32:45.060" v="32"/>
          <ac:spMkLst>
            <pc:docMk/>
            <pc:sldMk cId="399529123" sldId="285"/>
            <ac:spMk id="2" creationId="{30038319-6BDD-450A-B2D9-9499556B12C1}"/>
          </ac:spMkLst>
        </pc:spChg>
        <pc:picChg chg="mod">
          <ac:chgData name="Reygan Davison" userId="S::r.davison@mdx.ac.uk::a2dd16e2-0083-4d38-a2fa-7bace6e699c0" providerId="AD" clId="Web-{1A757658-ABC2-86AB-949B-902D7E1E3F11}" dt="2020-11-26T17:32:45.060" v="32"/>
          <ac:picMkLst>
            <pc:docMk/>
            <pc:sldMk cId="399529123" sldId="285"/>
            <ac:picMk id="3" creationId="{BFC11CA2-10F5-43F3-8FFF-477BAD6D1C7F}"/>
          </ac:picMkLst>
        </pc:picChg>
        <pc:picChg chg="mod">
          <ac:chgData name="Reygan Davison" userId="S::r.davison@mdx.ac.uk::a2dd16e2-0083-4d38-a2fa-7bace6e699c0" providerId="AD" clId="Web-{1A757658-ABC2-86AB-949B-902D7E1E3F11}" dt="2020-11-26T17:32:45.060" v="32"/>
          <ac:picMkLst>
            <pc:docMk/>
            <pc:sldMk cId="399529123" sldId="285"/>
            <ac:picMk id="11" creationId="{00000000-0000-0000-0000-000000000000}"/>
          </ac:picMkLst>
        </pc:picChg>
      </pc:sldChg>
      <pc:sldChg chg="modSp">
        <pc:chgData name="Reygan Davison" userId="S::r.davison@mdx.ac.uk::a2dd16e2-0083-4d38-a2fa-7bace6e699c0" providerId="AD" clId="Web-{1A757658-ABC2-86AB-949B-902D7E1E3F11}" dt="2020-11-26T17:46:18.250" v="118"/>
        <pc:sldMkLst>
          <pc:docMk/>
          <pc:sldMk cId="423308829" sldId="286"/>
        </pc:sldMkLst>
        <pc:graphicFrameChg chg="mod modGraphic">
          <ac:chgData name="Reygan Davison" userId="S::r.davison@mdx.ac.uk::a2dd16e2-0083-4d38-a2fa-7bace6e699c0" providerId="AD" clId="Web-{1A757658-ABC2-86AB-949B-902D7E1E3F11}" dt="2020-11-26T17:46:18.250" v="118"/>
          <ac:graphicFrameMkLst>
            <pc:docMk/>
            <pc:sldMk cId="423308829" sldId="286"/>
            <ac:graphicFrameMk id="22" creationId="{9BD846E9-AFF8-4359-9FA4-1BE3567EBCBF}"/>
          </ac:graphicFrameMkLst>
        </pc:graphicFrameChg>
        <pc:picChg chg="mod">
          <ac:chgData name="Reygan Davison" userId="S::r.davison@mdx.ac.uk::a2dd16e2-0083-4d38-a2fa-7bace6e699c0" providerId="AD" clId="Web-{1A757658-ABC2-86AB-949B-902D7E1E3F11}" dt="2020-11-26T17:39:11.881" v="105" actId="1076"/>
          <ac:picMkLst>
            <pc:docMk/>
            <pc:sldMk cId="423308829" sldId="286"/>
            <ac:picMk id="18" creationId="{467B34CC-3624-464F-B14A-380D613AD4E0}"/>
          </ac:picMkLst>
        </pc:picChg>
        <pc:picChg chg="mod">
          <ac:chgData name="Reygan Davison" userId="S::r.davison@mdx.ac.uk::a2dd16e2-0083-4d38-a2fa-7bace6e699c0" providerId="AD" clId="Web-{1A757658-ABC2-86AB-949B-902D7E1E3F11}" dt="2020-11-26T17:39:13.959" v="106" actId="1076"/>
          <ac:picMkLst>
            <pc:docMk/>
            <pc:sldMk cId="423308829" sldId="286"/>
            <ac:picMk id="20" creationId="{77E70DBB-C4C0-48B3-8C8C-97DCABCC70A2}"/>
          </ac:picMkLst>
        </pc:picChg>
      </pc:sldChg>
      <pc:sldChg chg="addSp modSp mod setBg setClrOvrMap">
        <pc:chgData name="Reygan Davison" userId="S::r.davison@mdx.ac.uk::a2dd16e2-0083-4d38-a2fa-7bace6e699c0" providerId="AD" clId="Web-{1A757658-ABC2-86AB-949B-902D7E1E3F11}" dt="2020-11-26T17:37:02.863" v="81"/>
        <pc:sldMkLst>
          <pc:docMk/>
          <pc:sldMk cId="3420893415" sldId="288"/>
        </pc:sldMkLst>
        <pc:spChg chg="mod">
          <ac:chgData name="Reygan Davison" userId="S::r.davison@mdx.ac.uk::a2dd16e2-0083-4d38-a2fa-7bace6e699c0" providerId="AD" clId="Web-{1A757658-ABC2-86AB-949B-902D7E1E3F11}" dt="2020-11-26T17:37:02.863" v="81"/>
          <ac:spMkLst>
            <pc:docMk/>
            <pc:sldMk cId="3420893415" sldId="288"/>
            <ac:spMk id="2" creationId="{01AD6B59-E88A-4F62-B83C-67F056694A11}"/>
          </ac:spMkLst>
        </pc:spChg>
        <pc:spChg chg="mod ord">
          <ac:chgData name="Reygan Davison" userId="S::r.davison@mdx.ac.uk::a2dd16e2-0083-4d38-a2fa-7bace6e699c0" providerId="AD" clId="Web-{1A757658-ABC2-86AB-949B-902D7E1E3F11}" dt="2020-11-26T17:37:02.863" v="81"/>
          <ac:spMkLst>
            <pc:docMk/>
            <pc:sldMk cId="3420893415" sldId="288"/>
            <ac:spMk id="3" creationId="{A3239EE8-9A94-43A9-AEA6-0047E754B7B1}"/>
          </ac:spMkLst>
        </pc:spChg>
        <pc:spChg chg="add">
          <ac:chgData name="Reygan Davison" userId="S::r.davison@mdx.ac.uk::a2dd16e2-0083-4d38-a2fa-7bace6e699c0" providerId="AD" clId="Web-{1A757658-ABC2-86AB-949B-902D7E1E3F11}" dt="2020-11-26T17:37:02.863" v="81"/>
          <ac:spMkLst>
            <pc:docMk/>
            <pc:sldMk cId="3420893415" sldId="288"/>
            <ac:spMk id="13" creationId="{38ABDB68-E3D5-448E-97D3-06FFEF680193}"/>
          </ac:spMkLst>
        </pc:spChg>
        <pc:spChg chg="add">
          <ac:chgData name="Reygan Davison" userId="S::r.davison@mdx.ac.uk::a2dd16e2-0083-4d38-a2fa-7bace6e699c0" providerId="AD" clId="Web-{1A757658-ABC2-86AB-949B-902D7E1E3F11}" dt="2020-11-26T17:37:02.863" v="81"/>
          <ac:spMkLst>
            <pc:docMk/>
            <pc:sldMk cId="3420893415" sldId="288"/>
            <ac:spMk id="15" creationId="{B8DD7FEB-D9F3-4F5B-982C-36B0664D0205}"/>
          </ac:spMkLst>
        </pc:spChg>
        <pc:spChg chg="add">
          <ac:chgData name="Reygan Davison" userId="S::r.davison@mdx.ac.uk::a2dd16e2-0083-4d38-a2fa-7bace6e699c0" providerId="AD" clId="Web-{1A757658-ABC2-86AB-949B-902D7E1E3F11}" dt="2020-11-26T17:37:02.863" v="81"/>
          <ac:spMkLst>
            <pc:docMk/>
            <pc:sldMk cId="3420893415" sldId="288"/>
            <ac:spMk id="17" creationId="{96BA11E4-0636-4FA9-A836-2A4FB176449A}"/>
          </ac:spMkLst>
        </pc:spChg>
        <pc:spChg chg="add">
          <ac:chgData name="Reygan Davison" userId="S::r.davison@mdx.ac.uk::a2dd16e2-0083-4d38-a2fa-7bace6e699c0" providerId="AD" clId="Web-{1A757658-ABC2-86AB-949B-902D7E1E3F11}" dt="2020-11-26T17:37:02.863" v="81"/>
          <ac:spMkLst>
            <pc:docMk/>
            <pc:sldMk cId="3420893415" sldId="288"/>
            <ac:spMk id="19" creationId="{5681882E-BDD0-4311-AF62-E8019628524D}"/>
          </ac:spMkLst>
        </pc:spChg>
        <pc:spChg chg="add">
          <ac:chgData name="Reygan Davison" userId="S::r.davison@mdx.ac.uk::a2dd16e2-0083-4d38-a2fa-7bace6e699c0" providerId="AD" clId="Web-{1A757658-ABC2-86AB-949B-902D7E1E3F11}" dt="2020-11-26T17:37:02.863" v="81"/>
          <ac:spMkLst>
            <pc:docMk/>
            <pc:sldMk cId="3420893415" sldId="288"/>
            <ac:spMk id="21" creationId="{EADD3260-4BDA-459B-A162-5E1B897E38FC}"/>
          </ac:spMkLst>
        </pc:spChg>
        <pc:spChg chg="add">
          <ac:chgData name="Reygan Davison" userId="S::r.davison@mdx.ac.uk::a2dd16e2-0083-4d38-a2fa-7bace6e699c0" providerId="AD" clId="Web-{1A757658-ABC2-86AB-949B-902D7E1E3F11}" dt="2020-11-26T17:37:02.863" v="81"/>
          <ac:spMkLst>
            <pc:docMk/>
            <pc:sldMk cId="3420893415" sldId="288"/>
            <ac:spMk id="23" creationId="{283DA7DD-CA37-4ED7-8710-48E56B063BA4}"/>
          </ac:spMkLst>
        </pc:spChg>
        <pc:spChg chg="add">
          <ac:chgData name="Reygan Davison" userId="S::r.davison@mdx.ac.uk::a2dd16e2-0083-4d38-a2fa-7bace6e699c0" providerId="AD" clId="Web-{1A757658-ABC2-86AB-949B-902D7E1E3F11}" dt="2020-11-26T17:37:02.863" v="81"/>
          <ac:spMkLst>
            <pc:docMk/>
            <pc:sldMk cId="3420893415" sldId="288"/>
            <ac:spMk id="25" creationId="{B92F2E3C-66CD-4DEB-BA14-2A5912B65A21}"/>
          </ac:spMkLst>
        </pc:spChg>
        <pc:picChg chg="mod">
          <ac:chgData name="Reygan Davison" userId="S::r.davison@mdx.ac.uk::a2dd16e2-0083-4d38-a2fa-7bace6e699c0" providerId="AD" clId="Web-{1A757658-ABC2-86AB-949B-902D7E1E3F11}" dt="2020-11-26T17:37:02.863" v="81"/>
          <ac:picMkLst>
            <pc:docMk/>
            <pc:sldMk cId="3420893415" sldId="288"/>
            <ac:picMk id="6" creationId="{DEDFA92F-809A-42A2-AE0E-ACCE81CA19D5}"/>
          </ac:picMkLst>
        </pc:picChg>
      </pc:sldChg>
      <pc:sldChg chg="addSp delSp modSp mod setBg setClrOvrMap">
        <pc:chgData name="Reygan Davison" userId="S::r.davison@mdx.ac.uk::a2dd16e2-0083-4d38-a2fa-7bace6e699c0" providerId="AD" clId="Web-{1A757658-ABC2-86AB-949B-902D7E1E3F11}" dt="2020-11-26T17:41:25.118" v="108"/>
        <pc:sldMkLst>
          <pc:docMk/>
          <pc:sldMk cId="3982980317" sldId="290"/>
        </pc:sldMkLst>
        <pc:spChg chg="mod">
          <ac:chgData name="Reygan Davison" userId="S::r.davison@mdx.ac.uk::a2dd16e2-0083-4d38-a2fa-7bace6e699c0" providerId="AD" clId="Web-{1A757658-ABC2-86AB-949B-902D7E1E3F11}" dt="2020-11-26T17:41:21.915" v="107"/>
          <ac:spMkLst>
            <pc:docMk/>
            <pc:sldMk cId="3982980317" sldId="290"/>
            <ac:spMk id="2" creationId="{E03CB62E-9D85-4F4C-AF54-67F431B28D6F}"/>
          </ac:spMkLst>
        </pc:spChg>
        <pc:spChg chg="mod">
          <ac:chgData name="Reygan Davison" userId="S::r.davison@mdx.ac.uk::a2dd16e2-0083-4d38-a2fa-7bace6e699c0" providerId="AD" clId="Web-{1A757658-ABC2-86AB-949B-902D7E1E3F11}" dt="2020-11-26T17:41:21.915" v="107"/>
          <ac:spMkLst>
            <pc:docMk/>
            <pc:sldMk cId="3982980317" sldId="290"/>
            <ac:spMk id="3" creationId="{42F45AC8-2874-473E-B86C-D7799D74A677}"/>
          </ac:spMkLst>
        </pc:spChg>
        <pc:spChg chg="del ord">
          <ac:chgData name="Reygan Davison" userId="S::r.davison@mdx.ac.uk::a2dd16e2-0083-4d38-a2fa-7bace6e699c0" providerId="AD" clId="Web-{1A757658-ABC2-86AB-949B-902D7E1E3F11}" dt="2020-11-26T17:41:25.118" v="108"/>
          <ac:spMkLst>
            <pc:docMk/>
            <pc:sldMk cId="3982980317" sldId="290"/>
            <ac:spMk id="8" creationId="{4E479DE0-3338-49A4-A0FD-B704049F0510}"/>
          </ac:spMkLst>
        </pc:spChg>
        <pc:spChg chg="add">
          <ac:chgData name="Reygan Davison" userId="S::r.davison@mdx.ac.uk::a2dd16e2-0083-4d38-a2fa-7bace6e699c0" providerId="AD" clId="Web-{1A757658-ABC2-86AB-949B-902D7E1E3F11}" dt="2020-11-26T17:41:21.915" v="107"/>
          <ac:spMkLst>
            <pc:docMk/>
            <pc:sldMk cId="3982980317" sldId="290"/>
            <ac:spMk id="17" creationId="{B8144315-1C5A-4185-A952-25D98D303D46}"/>
          </ac:spMkLst>
        </pc:spChg>
        <pc:spChg chg="add">
          <ac:chgData name="Reygan Davison" userId="S::r.davison@mdx.ac.uk::a2dd16e2-0083-4d38-a2fa-7bace6e699c0" providerId="AD" clId="Web-{1A757658-ABC2-86AB-949B-902D7E1E3F11}" dt="2020-11-26T17:41:21.915" v="107"/>
          <ac:spMkLst>
            <pc:docMk/>
            <pc:sldMk cId="3982980317" sldId="290"/>
            <ac:spMk id="19" creationId="{4E212B76-74CB-461F-90A3-EF4F2397A883}"/>
          </ac:spMkLst>
        </pc:spChg>
        <pc:spChg chg="add">
          <ac:chgData name="Reygan Davison" userId="S::r.davison@mdx.ac.uk::a2dd16e2-0083-4d38-a2fa-7bace6e699c0" providerId="AD" clId="Web-{1A757658-ABC2-86AB-949B-902D7E1E3F11}" dt="2020-11-26T17:41:21.915" v="107"/>
          <ac:spMkLst>
            <pc:docMk/>
            <pc:sldMk cId="3982980317" sldId="290"/>
            <ac:spMk id="21" creationId="{81E746D0-4B37-4869-B2EF-79D5F0FFFBC9}"/>
          </ac:spMkLst>
        </pc:spChg>
        <pc:grpChg chg="add">
          <ac:chgData name="Reygan Davison" userId="S::r.davison@mdx.ac.uk::a2dd16e2-0083-4d38-a2fa-7bace6e699c0" providerId="AD" clId="Web-{1A757658-ABC2-86AB-949B-902D7E1E3F11}" dt="2020-11-26T17:41:21.915" v="107"/>
          <ac:grpSpMkLst>
            <pc:docMk/>
            <pc:sldMk cId="3982980317" sldId="290"/>
            <ac:grpSpMk id="13" creationId="{4091D54B-59AB-4A5E-8E9E-0421BD66D4FB}"/>
          </ac:grpSpMkLst>
        </pc:grpChg>
        <pc:picChg chg="mod">
          <ac:chgData name="Reygan Davison" userId="S::r.davison@mdx.ac.uk::a2dd16e2-0083-4d38-a2fa-7bace6e699c0" providerId="AD" clId="Web-{1A757658-ABC2-86AB-949B-902D7E1E3F11}" dt="2020-11-26T17:41:21.915" v="107"/>
          <ac:picMkLst>
            <pc:docMk/>
            <pc:sldMk cId="3982980317" sldId="290"/>
            <ac:picMk id="5" creationId="{89B31B00-B5C6-48E1-850E-5C55098C765F}"/>
          </ac:picMkLst>
        </pc:picChg>
      </pc:sldChg>
      <pc:sldChg chg="addSp delSp modSp mod setBg setClrOvrMap">
        <pc:chgData name="Reygan Davison" userId="S::r.davison@mdx.ac.uk::a2dd16e2-0083-4d38-a2fa-7bace6e699c0" providerId="AD" clId="Web-{1A757658-ABC2-86AB-949B-902D7E1E3F11}" dt="2020-11-26T17:41:51.603" v="110"/>
        <pc:sldMkLst>
          <pc:docMk/>
          <pc:sldMk cId="3483213869" sldId="292"/>
        </pc:sldMkLst>
        <pc:spChg chg="mod">
          <ac:chgData name="Reygan Davison" userId="S::r.davison@mdx.ac.uk::a2dd16e2-0083-4d38-a2fa-7bace6e699c0" providerId="AD" clId="Web-{1A757658-ABC2-86AB-949B-902D7E1E3F11}" dt="2020-11-26T17:41:51.603" v="110"/>
          <ac:spMkLst>
            <pc:docMk/>
            <pc:sldMk cId="3483213869" sldId="292"/>
            <ac:spMk id="2" creationId="{A5F51347-AA84-44BC-B0DB-0108B4C8486E}"/>
          </ac:spMkLst>
        </pc:spChg>
        <pc:spChg chg="mod">
          <ac:chgData name="Reygan Davison" userId="S::r.davison@mdx.ac.uk::a2dd16e2-0083-4d38-a2fa-7bace6e699c0" providerId="AD" clId="Web-{1A757658-ABC2-86AB-949B-902D7E1E3F11}" dt="2020-11-26T17:41:51.603" v="110"/>
          <ac:spMkLst>
            <pc:docMk/>
            <pc:sldMk cId="3483213869" sldId="292"/>
            <ac:spMk id="3" creationId="{16D39C4F-E743-4FCC-BF22-29923E8F1229}"/>
          </ac:spMkLst>
        </pc:spChg>
        <pc:spChg chg="del">
          <ac:chgData name="Reygan Davison" userId="S::r.davison@mdx.ac.uk::a2dd16e2-0083-4d38-a2fa-7bace6e699c0" providerId="AD" clId="Web-{1A757658-ABC2-86AB-949B-902D7E1E3F11}" dt="2020-11-26T17:41:38.822" v="109"/>
          <ac:spMkLst>
            <pc:docMk/>
            <pc:sldMk cId="3483213869" sldId="292"/>
            <ac:spMk id="8" creationId="{726F3880-4CAD-486A-A519-6887F8804443}"/>
          </ac:spMkLst>
        </pc:spChg>
        <pc:spChg chg="add">
          <ac:chgData name="Reygan Davison" userId="S::r.davison@mdx.ac.uk::a2dd16e2-0083-4d38-a2fa-7bace6e699c0" providerId="AD" clId="Web-{1A757658-ABC2-86AB-949B-902D7E1E3F11}" dt="2020-11-26T17:41:51.603" v="110"/>
          <ac:spMkLst>
            <pc:docMk/>
            <pc:sldMk cId="3483213869" sldId="292"/>
            <ac:spMk id="16" creationId="{B8144315-1C5A-4185-A952-25D98D303D46}"/>
          </ac:spMkLst>
        </pc:spChg>
        <pc:spChg chg="add">
          <ac:chgData name="Reygan Davison" userId="S::r.davison@mdx.ac.uk::a2dd16e2-0083-4d38-a2fa-7bace6e699c0" providerId="AD" clId="Web-{1A757658-ABC2-86AB-949B-902D7E1E3F11}" dt="2020-11-26T17:41:51.603" v="110"/>
          <ac:spMkLst>
            <pc:docMk/>
            <pc:sldMk cId="3483213869" sldId="292"/>
            <ac:spMk id="18" creationId="{4E212B76-74CB-461F-90A3-EF4F2397A883}"/>
          </ac:spMkLst>
        </pc:spChg>
        <pc:spChg chg="add">
          <ac:chgData name="Reygan Davison" userId="S::r.davison@mdx.ac.uk::a2dd16e2-0083-4d38-a2fa-7bace6e699c0" providerId="AD" clId="Web-{1A757658-ABC2-86AB-949B-902D7E1E3F11}" dt="2020-11-26T17:41:51.603" v="110"/>
          <ac:spMkLst>
            <pc:docMk/>
            <pc:sldMk cId="3483213869" sldId="292"/>
            <ac:spMk id="20" creationId="{81E746D0-4B37-4869-B2EF-79D5F0FFFBC9}"/>
          </ac:spMkLst>
        </pc:spChg>
        <pc:grpChg chg="add">
          <ac:chgData name="Reygan Davison" userId="S::r.davison@mdx.ac.uk::a2dd16e2-0083-4d38-a2fa-7bace6e699c0" providerId="AD" clId="Web-{1A757658-ABC2-86AB-949B-902D7E1E3F11}" dt="2020-11-26T17:41:51.603" v="110"/>
          <ac:grpSpMkLst>
            <pc:docMk/>
            <pc:sldMk cId="3483213869" sldId="292"/>
            <ac:grpSpMk id="12" creationId="{4091D54B-59AB-4A5E-8E9E-0421BD66D4FB}"/>
          </ac:grpSpMkLst>
        </pc:grpChg>
        <pc:picChg chg="ord">
          <ac:chgData name="Reygan Davison" userId="S::r.davison@mdx.ac.uk::a2dd16e2-0083-4d38-a2fa-7bace6e699c0" providerId="AD" clId="Web-{1A757658-ABC2-86AB-949B-902D7E1E3F11}" dt="2020-11-26T17:41:51.603" v="110"/>
          <ac:picMkLst>
            <pc:docMk/>
            <pc:sldMk cId="3483213869" sldId="292"/>
            <ac:picMk id="5" creationId="{3D8DDF07-8DC9-4608-A05B-B0853C4FFEF7}"/>
          </ac:picMkLst>
        </pc:picChg>
        <pc:picChg chg="mod">
          <ac:chgData name="Reygan Davison" userId="S::r.davison@mdx.ac.uk::a2dd16e2-0083-4d38-a2fa-7bace6e699c0" providerId="AD" clId="Web-{1A757658-ABC2-86AB-949B-902D7E1E3F11}" dt="2020-11-26T17:41:51.603" v="110"/>
          <ac:picMkLst>
            <pc:docMk/>
            <pc:sldMk cId="3483213869" sldId="292"/>
            <ac:picMk id="7" creationId="{1A25C369-6A82-45EF-8835-4B79DCF64762}"/>
          </ac:picMkLst>
        </pc:picChg>
      </pc:sldChg>
      <pc:sldChg chg="modSp">
        <pc:chgData name="Reygan Davison" userId="S::r.davison@mdx.ac.uk::a2dd16e2-0083-4d38-a2fa-7bace6e699c0" providerId="AD" clId="Web-{1A757658-ABC2-86AB-949B-902D7E1E3F11}" dt="2020-11-26T16:53:56.873" v="26" actId="20577"/>
        <pc:sldMkLst>
          <pc:docMk/>
          <pc:sldMk cId="3112360518" sldId="293"/>
        </pc:sldMkLst>
        <pc:spChg chg="mod">
          <ac:chgData name="Reygan Davison" userId="S::r.davison@mdx.ac.uk::a2dd16e2-0083-4d38-a2fa-7bace6e699c0" providerId="AD" clId="Web-{1A757658-ABC2-86AB-949B-902D7E1E3F11}" dt="2020-11-26T16:53:56.873" v="26" actId="20577"/>
          <ac:spMkLst>
            <pc:docMk/>
            <pc:sldMk cId="3112360518" sldId="293"/>
            <ac:spMk id="3" creationId="{65C69B77-4471-45B6-8EE4-427115EB68C8}"/>
          </ac:spMkLst>
        </pc:spChg>
      </pc:sldChg>
      <pc:sldChg chg="modSp">
        <pc:chgData name="Reygan Davison" userId="S::r.davison@mdx.ac.uk::a2dd16e2-0083-4d38-a2fa-7bace6e699c0" providerId="AD" clId="Web-{1A757658-ABC2-86AB-949B-902D7E1E3F11}" dt="2020-11-26T16:56:25.189" v="29" actId="20577"/>
        <pc:sldMkLst>
          <pc:docMk/>
          <pc:sldMk cId="3136057216" sldId="294"/>
        </pc:sldMkLst>
        <pc:spChg chg="mod">
          <ac:chgData name="Reygan Davison" userId="S::r.davison@mdx.ac.uk::a2dd16e2-0083-4d38-a2fa-7bace6e699c0" providerId="AD" clId="Web-{1A757658-ABC2-86AB-949B-902D7E1E3F11}" dt="2020-11-26T16:56:25.189" v="29" actId="20577"/>
          <ac:spMkLst>
            <pc:docMk/>
            <pc:sldMk cId="3136057216" sldId="294"/>
            <ac:spMk id="3" creationId="{22DE829A-90CE-4076-BA3A-C6C320626854}"/>
          </ac:spMkLst>
        </pc:spChg>
      </pc:sldChg>
      <pc:sldChg chg="addSp delSp modSp mod setBg setClrOvrMap">
        <pc:chgData name="Reygan Davison" userId="S::r.davison@mdx.ac.uk::a2dd16e2-0083-4d38-a2fa-7bace6e699c0" providerId="AD" clId="Web-{1A757658-ABC2-86AB-949B-902D7E1E3F11}" dt="2020-11-26T17:42:08.010" v="112"/>
        <pc:sldMkLst>
          <pc:docMk/>
          <pc:sldMk cId="903704943" sldId="295"/>
        </pc:sldMkLst>
        <pc:spChg chg="mod">
          <ac:chgData name="Reygan Davison" userId="S::r.davison@mdx.ac.uk::a2dd16e2-0083-4d38-a2fa-7bace6e699c0" providerId="AD" clId="Web-{1A757658-ABC2-86AB-949B-902D7E1E3F11}" dt="2020-11-26T17:42:08.010" v="112"/>
          <ac:spMkLst>
            <pc:docMk/>
            <pc:sldMk cId="903704943" sldId="295"/>
            <ac:spMk id="2" creationId="{55D28515-56E1-4A35-8421-B4BEC8ED0C3B}"/>
          </ac:spMkLst>
        </pc:spChg>
        <pc:spChg chg="mod">
          <ac:chgData name="Reygan Davison" userId="S::r.davison@mdx.ac.uk::a2dd16e2-0083-4d38-a2fa-7bace6e699c0" providerId="AD" clId="Web-{1A757658-ABC2-86AB-949B-902D7E1E3F11}" dt="2020-11-26T17:42:08.010" v="112"/>
          <ac:spMkLst>
            <pc:docMk/>
            <pc:sldMk cId="903704943" sldId="295"/>
            <ac:spMk id="3" creationId="{488B31A8-7865-4F76-BBC6-6F093B3B6762}"/>
          </ac:spMkLst>
        </pc:spChg>
        <pc:spChg chg="del">
          <ac:chgData name="Reygan Davison" userId="S::r.davison@mdx.ac.uk::a2dd16e2-0083-4d38-a2fa-7bace6e699c0" providerId="AD" clId="Web-{1A757658-ABC2-86AB-949B-902D7E1E3F11}" dt="2020-11-26T17:42:00.041" v="111"/>
          <ac:spMkLst>
            <pc:docMk/>
            <pc:sldMk cId="903704943" sldId="295"/>
            <ac:spMk id="8" creationId="{A50CBB1C-2297-46F2-B963-A35C8C3DEFE7}"/>
          </ac:spMkLst>
        </pc:spChg>
        <pc:spChg chg="add">
          <ac:chgData name="Reygan Davison" userId="S::r.davison@mdx.ac.uk::a2dd16e2-0083-4d38-a2fa-7bace6e699c0" providerId="AD" clId="Web-{1A757658-ABC2-86AB-949B-902D7E1E3F11}" dt="2020-11-26T17:42:08.010" v="112"/>
          <ac:spMkLst>
            <pc:docMk/>
            <pc:sldMk cId="903704943" sldId="295"/>
            <ac:spMk id="16" creationId="{B8144315-1C5A-4185-A952-25D98D303D46}"/>
          </ac:spMkLst>
        </pc:spChg>
        <pc:spChg chg="add">
          <ac:chgData name="Reygan Davison" userId="S::r.davison@mdx.ac.uk::a2dd16e2-0083-4d38-a2fa-7bace6e699c0" providerId="AD" clId="Web-{1A757658-ABC2-86AB-949B-902D7E1E3F11}" dt="2020-11-26T17:42:08.010" v="112"/>
          <ac:spMkLst>
            <pc:docMk/>
            <pc:sldMk cId="903704943" sldId="295"/>
            <ac:spMk id="18" creationId="{4E212B76-74CB-461F-90A3-EF4F2397A883}"/>
          </ac:spMkLst>
        </pc:spChg>
        <pc:spChg chg="add">
          <ac:chgData name="Reygan Davison" userId="S::r.davison@mdx.ac.uk::a2dd16e2-0083-4d38-a2fa-7bace6e699c0" providerId="AD" clId="Web-{1A757658-ABC2-86AB-949B-902D7E1E3F11}" dt="2020-11-26T17:42:08.010" v="112"/>
          <ac:spMkLst>
            <pc:docMk/>
            <pc:sldMk cId="903704943" sldId="295"/>
            <ac:spMk id="20" creationId="{81E746D0-4B37-4869-B2EF-79D5F0FFFBC9}"/>
          </ac:spMkLst>
        </pc:spChg>
        <pc:grpChg chg="add">
          <ac:chgData name="Reygan Davison" userId="S::r.davison@mdx.ac.uk::a2dd16e2-0083-4d38-a2fa-7bace6e699c0" providerId="AD" clId="Web-{1A757658-ABC2-86AB-949B-902D7E1E3F11}" dt="2020-11-26T17:42:08.010" v="112"/>
          <ac:grpSpMkLst>
            <pc:docMk/>
            <pc:sldMk cId="903704943" sldId="295"/>
            <ac:grpSpMk id="12" creationId="{4091D54B-59AB-4A5E-8E9E-0421BD66D4FB}"/>
          </ac:grpSpMkLst>
        </pc:grpChg>
        <pc:picChg chg="mod">
          <ac:chgData name="Reygan Davison" userId="S::r.davison@mdx.ac.uk::a2dd16e2-0083-4d38-a2fa-7bace6e699c0" providerId="AD" clId="Web-{1A757658-ABC2-86AB-949B-902D7E1E3F11}" dt="2020-11-26T17:42:08.010" v="112"/>
          <ac:picMkLst>
            <pc:docMk/>
            <pc:sldMk cId="903704943" sldId="295"/>
            <ac:picMk id="5" creationId="{8DF48CEB-9D4D-4743-8D27-1127FE07A15E}"/>
          </ac:picMkLst>
        </pc:picChg>
      </pc:sldChg>
      <pc:sldChg chg="modSp">
        <pc:chgData name="Reygan Davison" userId="S::r.davison@mdx.ac.uk::a2dd16e2-0083-4d38-a2fa-7bace6e699c0" providerId="AD" clId="Web-{1A757658-ABC2-86AB-949B-902D7E1E3F11}" dt="2020-11-26T17:38:07.583" v="98" actId="1076"/>
        <pc:sldMkLst>
          <pc:docMk/>
          <pc:sldMk cId="1800730737" sldId="296"/>
        </pc:sldMkLst>
        <pc:spChg chg="mod">
          <ac:chgData name="Reygan Davison" userId="S::r.davison@mdx.ac.uk::a2dd16e2-0083-4d38-a2fa-7bace6e699c0" providerId="AD" clId="Web-{1A757658-ABC2-86AB-949B-902D7E1E3F11}" dt="2020-11-26T17:38:07.583" v="98" actId="1076"/>
          <ac:spMkLst>
            <pc:docMk/>
            <pc:sldMk cId="1800730737" sldId="296"/>
            <ac:spMk id="2" creationId="{E196FB13-A932-4352-B50C-A40184B6D78D}"/>
          </ac:spMkLst>
        </pc:spChg>
      </pc:sldChg>
    </pc:docChg>
  </pc:docChgLst>
  <pc:docChgLst>
    <pc:chgData name="Belen Bale" userId="S::b.bale@mdx.ac.uk::d406b3be-88e3-407b-a82d-16388c87297e" providerId="AD" clId="Web-{A6229881-0183-E72C-B46B-5288A7987122}"/>
    <pc:docChg chg="modSld">
      <pc:chgData name="Belen Bale" userId="S::b.bale@mdx.ac.uk::d406b3be-88e3-407b-a82d-16388c87297e" providerId="AD" clId="Web-{A6229881-0183-E72C-B46B-5288A7987122}" dt="2020-11-26T14:40:23.144" v="107" actId="1076"/>
      <pc:docMkLst>
        <pc:docMk/>
      </pc:docMkLst>
      <pc:sldChg chg="addSp modSp">
        <pc:chgData name="Belen Bale" userId="S::b.bale@mdx.ac.uk::d406b3be-88e3-407b-a82d-16388c87297e" providerId="AD" clId="Web-{A6229881-0183-E72C-B46B-5288A7987122}" dt="2020-11-26T14:40:23.144" v="107" actId="1076"/>
        <pc:sldMkLst>
          <pc:docMk/>
          <pc:sldMk cId="3647568849" sldId="277"/>
        </pc:sldMkLst>
        <pc:graphicFrameChg chg="modGraphic">
          <ac:chgData name="Belen Bale" userId="S::b.bale@mdx.ac.uk::d406b3be-88e3-407b-a82d-16388c87297e" providerId="AD" clId="Web-{A6229881-0183-E72C-B46B-5288A7987122}" dt="2020-11-26T14:39:59.690" v="105"/>
          <ac:graphicFrameMkLst>
            <pc:docMk/>
            <pc:sldMk cId="3647568849" sldId="277"/>
            <ac:graphicFrameMk id="19" creationId="{83B69A6F-F974-49A8-8E78-68460E624D18}"/>
          </ac:graphicFrameMkLst>
        </pc:graphicFrameChg>
        <pc:picChg chg="add mod">
          <ac:chgData name="Belen Bale" userId="S::b.bale@mdx.ac.uk::d406b3be-88e3-407b-a82d-16388c87297e" providerId="AD" clId="Web-{A6229881-0183-E72C-B46B-5288A7987122}" dt="2020-11-26T14:40:23.144" v="107" actId="1076"/>
          <ac:picMkLst>
            <pc:docMk/>
            <pc:sldMk cId="3647568849" sldId="277"/>
            <ac:picMk id="903" creationId="{F4869D86-2E41-40F1-AED6-AF7CAB43DD42}"/>
          </ac:picMkLst>
        </pc:picChg>
      </pc:sldChg>
      <pc:sldChg chg="addSp modSp">
        <pc:chgData name="Belen Bale" userId="S::b.bale@mdx.ac.uk::d406b3be-88e3-407b-a82d-16388c87297e" providerId="AD" clId="Web-{A6229881-0183-E72C-B46B-5288A7987122}" dt="2020-11-26T14:35:17.089" v="96" actId="1076"/>
        <pc:sldMkLst>
          <pc:docMk/>
          <pc:sldMk cId="3420893415" sldId="288"/>
        </pc:sldMkLst>
        <pc:picChg chg="add mod">
          <ac:chgData name="Belen Bale" userId="S::b.bale@mdx.ac.uk::d406b3be-88e3-407b-a82d-16388c87297e" providerId="AD" clId="Web-{A6229881-0183-E72C-B46B-5288A7987122}" dt="2020-11-26T14:35:17.089" v="96" actId="1076"/>
          <ac:picMkLst>
            <pc:docMk/>
            <pc:sldMk cId="3420893415" sldId="288"/>
            <ac:picMk id="4" creationId="{62593CE6-848A-4E82-9E6A-B7CAADA95163}"/>
          </ac:picMkLst>
        </pc:picChg>
      </pc:sldChg>
    </pc:docChg>
  </pc:docChgLst>
  <pc:docChgLst>
    <pc:chgData clId="Web-{0DFB51F4-E34A-9454-B9D1-73270A01310A}"/>
    <pc:docChg chg="modSld">
      <pc:chgData name="" userId="" providerId="" clId="Web-{0DFB51F4-E34A-9454-B9D1-73270A01310A}" dt="2020-11-04T11:22:56.461" v="0"/>
      <pc:docMkLst>
        <pc:docMk/>
      </pc:docMkLst>
      <pc:sldChg chg="delSp">
        <pc:chgData name="" userId="" providerId="" clId="Web-{0DFB51F4-E34A-9454-B9D1-73270A01310A}" dt="2020-11-04T11:22:56.461" v="0"/>
        <pc:sldMkLst>
          <pc:docMk/>
          <pc:sldMk cId="3647568849" sldId="277"/>
        </pc:sldMkLst>
        <pc:picChg chg="del">
          <ac:chgData name="" userId="" providerId="" clId="Web-{0DFB51F4-E34A-9454-B9D1-73270A01310A}" dt="2020-11-04T11:22:56.461" v="0"/>
          <ac:picMkLst>
            <pc:docMk/>
            <pc:sldMk cId="3647568849" sldId="277"/>
            <ac:picMk id="32" creationId="{065A68D4-3D8E-4584-B234-4CCC79AC7AC3}"/>
          </ac:picMkLst>
        </pc:picChg>
      </pc:sldChg>
    </pc:docChg>
  </pc:docChgLst>
  <pc:docChgLst>
    <pc:chgData name="Reygan Davison" userId="S::r.davison@mdx.ac.uk::a2dd16e2-0083-4d38-a2fa-7bace6e699c0" providerId="AD" clId="Web-{AD21E83F-88B5-5509-A277-C1450725E44B}"/>
    <pc:docChg chg="addSld delSld modSld">
      <pc:chgData name="Reygan Davison" userId="S::r.davison@mdx.ac.uk::a2dd16e2-0083-4d38-a2fa-7bace6e699c0" providerId="AD" clId="Web-{AD21E83F-88B5-5509-A277-C1450725E44B}" dt="2020-11-24T15:58:50.191" v="248"/>
      <pc:docMkLst>
        <pc:docMk/>
      </pc:docMkLst>
      <pc:sldChg chg="del">
        <pc:chgData name="Reygan Davison" userId="S::r.davison@mdx.ac.uk::a2dd16e2-0083-4d38-a2fa-7bace6e699c0" providerId="AD" clId="Web-{AD21E83F-88B5-5509-A277-C1450725E44B}" dt="2020-11-24T15:51:23.305" v="48"/>
        <pc:sldMkLst>
          <pc:docMk/>
          <pc:sldMk cId="568124341" sldId="258"/>
        </pc:sldMkLst>
      </pc:sldChg>
      <pc:sldChg chg="del">
        <pc:chgData name="Reygan Davison" userId="S::r.davison@mdx.ac.uk::a2dd16e2-0083-4d38-a2fa-7bace6e699c0" providerId="AD" clId="Web-{AD21E83F-88B5-5509-A277-C1450725E44B}" dt="2020-11-24T15:51:10.008" v="45"/>
        <pc:sldMkLst>
          <pc:docMk/>
          <pc:sldMk cId="2843623102" sldId="263"/>
        </pc:sldMkLst>
      </pc:sldChg>
      <pc:sldChg chg="del">
        <pc:chgData name="Reygan Davison" userId="S::r.davison@mdx.ac.uk::a2dd16e2-0083-4d38-a2fa-7bace6e699c0" providerId="AD" clId="Web-{AD21E83F-88B5-5509-A277-C1450725E44B}" dt="2020-11-24T15:51:27.290" v="49"/>
        <pc:sldMkLst>
          <pc:docMk/>
          <pc:sldMk cId="1805563142" sldId="264"/>
        </pc:sldMkLst>
      </pc:sldChg>
      <pc:sldChg chg="del">
        <pc:chgData name="Reygan Davison" userId="S::r.davison@mdx.ac.uk::a2dd16e2-0083-4d38-a2fa-7bace6e699c0" providerId="AD" clId="Web-{AD21E83F-88B5-5509-A277-C1450725E44B}" dt="2020-11-24T15:51:57.104" v="51"/>
        <pc:sldMkLst>
          <pc:docMk/>
          <pc:sldMk cId="3822925466" sldId="265"/>
        </pc:sldMkLst>
      </pc:sldChg>
      <pc:sldChg chg="del">
        <pc:chgData name="Reygan Davison" userId="S::r.davison@mdx.ac.uk::a2dd16e2-0083-4d38-a2fa-7bace6e699c0" providerId="AD" clId="Web-{AD21E83F-88B5-5509-A277-C1450725E44B}" dt="2020-11-24T15:52:18.902" v="55"/>
        <pc:sldMkLst>
          <pc:docMk/>
          <pc:sldMk cId="2250678112" sldId="268"/>
        </pc:sldMkLst>
      </pc:sldChg>
      <pc:sldChg chg="del">
        <pc:chgData name="Reygan Davison" userId="S::r.davison@mdx.ac.uk::a2dd16e2-0083-4d38-a2fa-7bace6e699c0" providerId="AD" clId="Web-{AD21E83F-88B5-5509-A277-C1450725E44B}" dt="2020-11-24T15:51:12.852" v="46"/>
        <pc:sldMkLst>
          <pc:docMk/>
          <pc:sldMk cId="3577770456" sldId="269"/>
        </pc:sldMkLst>
      </pc:sldChg>
      <pc:sldChg chg="del">
        <pc:chgData name="Reygan Davison" userId="S::r.davison@mdx.ac.uk::a2dd16e2-0083-4d38-a2fa-7bace6e699c0" providerId="AD" clId="Web-{AD21E83F-88B5-5509-A277-C1450725E44B}" dt="2020-11-24T15:51:15.539" v="47"/>
        <pc:sldMkLst>
          <pc:docMk/>
          <pc:sldMk cId="2313054130" sldId="270"/>
        </pc:sldMkLst>
      </pc:sldChg>
      <pc:sldChg chg="del">
        <pc:chgData name="Reygan Davison" userId="S::r.davison@mdx.ac.uk::a2dd16e2-0083-4d38-a2fa-7bace6e699c0" providerId="AD" clId="Web-{AD21E83F-88B5-5509-A277-C1450725E44B}" dt="2020-11-24T15:51:59.573" v="52"/>
        <pc:sldMkLst>
          <pc:docMk/>
          <pc:sldMk cId="2373813057" sldId="275"/>
        </pc:sldMkLst>
      </pc:sldChg>
      <pc:sldChg chg="modNotes">
        <pc:chgData name="Reygan Davison" userId="S::r.davison@mdx.ac.uk::a2dd16e2-0083-4d38-a2fa-7bace6e699c0" providerId="AD" clId="Web-{AD21E83F-88B5-5509-A277-C1450725E44B}" dt="2020-11-24T15:50:07.817" v="44"/>
        <pc:sldMkLst>
          <pc:docMk/>
          <pc:sldMk cId="3647568849" sldId="277"/>
        </pc:sldMkLst>
      </pc:sldChg>
      <pc:sldChg chg="del">
        <pc:chgData name="Reygan Davison" userId="S::r.davison@mdx.ac.uk::a2dd16e2-0083-4d38-a2fa-7bace6e699c0" providerId="AD" clId="Web-{AD21E83F-88B5-5509-A277-C1450725E44B}" dt="2020-11-24T15:52:05.464" v="53"/>
        <pc:sldMkLst>
          <pc:docMk/>
          <pc:sldMk cId="455854671" sldId="278"/>
        </pc:sldMkLst>
      </pc:sldChg>
      <pc:sldChg chg="del">
        <pc:chgData name="Reygan Davison" userId="S::r.davison@mdx.ac.uk::a2dd16e2-0083-4d38-a2fa-7bace6e699c0" providerId="AD" clId="Web-{AD21E83F-88B5-5509-A277-C1450725E44B}" dt="2020-11-24T15:51:44.197" v="50"/>
        <pc:sldMkLst>
          <pc:docMk/>
          <pc:sldMk cId="700782169" sldId="279"/>
        </pc:sldMkLst>
      </pc:sldChg>
      <pc:sldChg chg="del">
        <pc:chgData name="Reygan Davison" userId="S::r.davison@mdx.ac.uk::a2dd16e2-0083-4d38-a2fa-7bace6e699c0" providerId="AD" clId="Web-{AD21E83F-88B5-5509-A277-C1450725E44B}" dt="2020-11-24T15:52:08.464" v="54"/>
        <pc:sldMkLst>
          <pc:docMk/>
          <pc:sldMk cId="123014109" sldId="280"/>
        </pc:sldMkLst>
      </pc:sldChg>
      <pc:sldChg chg="modSp">
        <pc:chgData name="Reygan Davison" userId="S::r.davison@mdx.ac.uk::a2dd16e2-0083-4d38-a2fa-7bace6e699c0" providerId="AD" clId="Web-{AD21E83F-88B5-5509-A277-C1450725E44B}" dt="2020-11-24T15:53:15.984" v="59" actId="20577"/>
        <pc:sldMkLst>
          <pc:docMk/>
          <pc:sldMk cId="1431865434" sldId="284"/>
        </pc:sldMkLst>
        <pc:spChg chg="mod">
          <ac:chgData name="Reygan Davison" userId="S::r.davison@mdx.ac.uk::a2dd16e2-0083-4d38-a2fa-7bace6e699c0" providerId="AD" clId="Web-{AD21E83F-88B5-5509-A277-C1450725E44B}" dt="2020-11-24T15:53:07.843" v="56" actId="20577"/>
          <ac:spMkLst>
            <pc:docMk/>
            <pc:sldMk cId="1431865434" sldId="284"/>
            <ac:spMk id="2" creationId="{0934570E-27D2-49CC-95C0-AD6E7F7D3751}"/>
          </ac:spMkLst>
        </pc:spChg>
        <pc:spChg chg="mod">
          <ac:chgData name="Reygan Davison" userId="S::r.davison@mdx.ac.uk::a2dd16e2-0083-4d38-a2fa-7bace6e699c0" providerId="AD" clId="Web-{AD21E83F-88B5-5509-A277-C1450725E44B}" dt="2020-11-24T15:53:15.984" v="59" actId="20577"/>
          <ac:spMkLst>
            <pc:docMk/>
            <pc:sldMk cId="1431865434" sldId="284"/>
            <ac:spMk id="3" creationId="{F95896EE-A481-44B1-B7EB-62DC9C8027AE}"/>
          </ac:spMkLst>
        </pc:spChg>
      </pc:sldChg>
      <pc:sldChg chg="modSp modNotes">
        <pc:chgData name="Reygan Davison" userId="S::r.davison@mdx.ac.uk::a2dd16e2-0083-4d38-a2fa-7bace6e699c0" providerId="AD" clId="Web-{AD21E83F-88B5-5509-A277-C1450725E44B}" dt="2020-11-24T15:55:23.460" v="91"/>
        <pc:sldMkLst>
          <pc:docMk/>
          <pc:sldMk cId="3982980317" sldId="290"/>
        </pc:sldMkLst>
        <pc:spChg chg="mod">
          <ac:chgData name="Reygan Davison" userId="S::r.davison@mdx.ac.uk::a2dd16e2-0083-4d38-a2fa-7bace6e699c0" providerId="AD" clId="Web-{AD21E83F-88B5-5509-A277-C1450725E44B}" dt="2020-11-24T15:55:09.413" v="62" actId="20577"/>
          <ac:spMkLst>
            <pc:docMk/>
            <pc:sldMk cId="3982980317" sldId="290"/>
            <ac:spMk id="2" creationId="{E03CB62E-9D85-4F4C-AF54-67F431B28D6F}"/>
          </ac:spMkLst>
        </pc:spChg>
      </pc:sldChg>
      <pc:sldChg chg="modSp new modNotes">
        <pc:chgData name="Reygan Davison" userId="S::r.davison@mdx.ac.uk::a2dd16e2-0083-4d38-a2fa-7bace6e699c0" providerId="AD" clId="Web-{AD21E83F-88B5-5509-A277-C1450725E44B}" dt="2020-11-24T15:56:10.385" v="144"/>
        <pc:sldMkLst>
          <pc:docMk/>
          <pc:sldMk cId="3483213869" sldId="292"/>
        </pc:sldMkLst>
        <pc:spChg chg="mod">
          <ac:chgData name="Reygan Davison" userId="S::r.davison@mdx.ac.uk::a2dd16e2-0083-4d38-a2fa-7bace6e699c0" providerId="AD" clId="Web-{AD21E83F-88B5-5509-A277-C1450725E44B}" dt="2020-11-24T15:55:48.962" v="98" actId="20577"/>
          <ac:spMkLst>
            <pc:docMk/>
            <pc:sldMk cId="3483213869" sldId="292"/>
            <ac:spMk id="2" creationId="{A5F51347-AA84-44BC-B0DB-0108B4C8486E}"/>
          </ac:spMkLst>
        </pc:spChg>
      </pc:sldChg>
      <pc:sldChg chg="modSp new">
        <pc:chgData name="Reygan Davison" userId="S::r.davison@mdx.ac.uk::a2dd16e2-0083-4d38-a2fa-7bace6e699c0" providerId="AD" clId="Web-{AD21E83F-88B5-5509-A277-C1450725E44B}" dt="2020-11-24T15:57:23.171" v="196" actId="20577"/>
        <pc:sldMkLst>
          <pc:docMk/>
          <pc:sldMk cId="3112360518" sldId="293"/>
        </pc:sldMkLst>
        <pc:spChg chg="mod">
          <ac:chgData name="Reygan Davison" userId="S::r.davison@mdx.ac.uk::a2dd16e2-0083-4d38-a2fa-7bace6e699c0" providerId="AD" clId="Web-{AD21E83F-88B5-5509-A277-C1450725E44B}" dt="2020-11-24T15:57:23.171" v="196" actId="20577"/>
          <ac:spMkLst>
            <pc:docMk/>
            <pc:sldMk cId="3112360518" sldId="293"/>
            <ac:spMk id="2" creationId="{4B2B9641-5E1E-415B-9C94-C3FC0328A042}"/>
          </ac:spMkLst>
        </pc:spChg>
        <pc:spChg chg="mod">
          <ac:chgData name="Reygan Davison" userId="S::r.davison@mdx.ac.uk::a2dd16e2-0083-4d38-a2fa-7bace6e699c0" providerId="AD" clId="Web-{AD21E83F-88B5-5509-A277-C1450725E44B}" dt="2020-11-24T15:56:37.824" v="175" actId="20577"/>
          <ac:spMkLst>
            <pc:docMk/>
            <pc:sldMk cId="3112360518" sldId="293"/>
            <ac:spMk id="3" creationId="{65C69B77-4471-45B6-8EE4-427115EB68C8}"/>
          </ac:spMkLst>
        </pc:spChg>
        <pc:spChg chg="mod">
          <ac:chgData name="Reygan Davison" userId="S::r.davison@mdx.ac.uk::a2dd16e2-0083-4d38-a2fa-7bace6e699c0" providerId="AD" clId="Web-{AD21E83F-88B5-5509-A277-C1450725E44B}" dt="2020-11-24T15:56:42.840" v="188" actId="20577"/>
          <ac:spMkLst>
            <pc:docMk/>
            <pc:sldMk cId="3112360518" sldId="293"/>
            <ac:spMk id="4" creationId="{A85EF9CD-30AE-4903-A568-6C0E7C380EF0}"/>
          </ac:spMkLst>
        </pc:spChg>
      </pc:sldChg>
      <pc:sldChg chg="modSp new">
        <pc:chgData name="Reygan Davison" userId="S::r.davison@mdx.ac.uk::a2dd16e2-0083-4d38-a2fa-7bace6e699c0" providerId="AD" clId="Web-{AD21E83F-88B5-5509-A277-C1450725E44B}" dt="2020-11-24T15:57:52.876" v="211" actId="20577"/>
        <pc:sldMkLst>
          <pc:docMk/>
          <pc:sldMk cId="3136057216" sldId="294"/>
        </pc:sldMkLst>
        <pc:spChg chg="mod">
          <ac:chgData name="Reygan Davison" userId="S::r.davison@mdx.ac.uk::a2dd16e2-0083-4d38-a2fa-7bace6e699c0" providerId="AD" clId="Web-{AD21E83F-88B5-5509-A277-C1450725E44B}" dt="2020-11-24T15:57:52.876" v="211" actId="20577"/>
          <ac:spMkLst>
            <pc:docMk/>
            <pc:sldMk cId="3136057216" sldId="294"/>
            <ac:spMk id="2" creationId="{FBFE7CF0-20BB-4054-BA74-8E2D76AA1B3C}"/>
          </ac:spMkLst>
        </pc:spChg>
      </pc:sldChg>
      <pc:sldChg chg="modSp new modNotes">
        <pc:chgData name="Reygan Davison" userId="S::r.davison@mdx.ac.uk::a2dd16e2-0083-4d38-a2fa-7bace6e699c0" providerId="AD" clId="Web-{AD21E83F-88B5-5509-A277-C1450725E44B}" dt="2020-11-24T15:58:50.191" v="248"/>
        <pc:sldMkLst>
          <pc:docMk/>
          <pc:sldMk cId="903704943" sldId="295"/>
        </pc:sldMkLst>
        <pc:spChg chg="mod">
          <ac:chgData name="Reygan Davison" userId="S::r.davison@mdx.ac.uk::a2dd16e2-0083-4d38-a2fa-7bace6e699c0" providerId="AD" clId="Web-{AD21E83F-88B5-5509-A277-C1450725E44B}" dt="2020-11-24T15:58:32.722" v="215" actId="20577"/>
          <ac:spMkLst>
            <pc:docMk/>
            <pc:sldMk cId="903704943" sldId="295"/>
            <ac:spMk id="2" creationId="{55D28515-56E1-4A35-8421-B4BEC8ED0C3B}"/>
          </ac:spMkLst>
        </pc:spChg>
      </pc:sldChg>
    </pc:docChg>
  </pc:docChgLst>
  <pc:docChgLst>
    <pc:chgData name="Reygan Davison" userId="S::r.davison@mdx.ac.uk::a2dd16e2-0083-4d38-a2fa-7bace6e699c0" providerId="AD" clId="Web-{A3533D7A-2E4A-90C9-FFB1-3D300E102273}"/>
    <pc:docChg chg="modSld">
      <pc:chgData name="Reygan Davison" userId="S::r.davison@mdx.ac.uk::a2dd16e2-0083-4d38-a2fa-7bace6e699c0" providerId="AD" clId="Web-{A3533D7A-2E4A-90C9-FFB1-3D300E102273}" dt="2020-07-22T09:00:43.977" v="2" actId="20577"/>
      <pc:docMkLst>
        <pc:docMk/>
      </pc:docMkLst>
      <pc:sldChg chg="modSp">
        <pc:chgData name="Reygan Davison" userId="S::r.davison@mdx.ac.uk::a2dd16e2-0083-4d38-a2fa-7bace6e699c0" providerId="AD" clId="Web-{A3533D7A-2E4A-90C9-FFB1-3D300E102273}" dt="2020-07-22T09:00:42.227" v="0" actId="20577"/>
        <pc:sldMkLst>
          <pc:docMk/>
          <pc:sldMk cId="256141237" sldId="262"/>
        </pc:sldMkLst>
        <pc:spChg chg="mod">
          <ac:chgData name="Reygan Davison" userId="S::r.davison@mdx.ac.uk::a2dd16e2-0083-4d38-a2fa-7bace6e699c0" providerId="AD" clId="Web-{A3533D7A-2E4A-90C9-FFB1-3D300E102273}" dt="2020-07-22T09:00:42.227" v="0" actId="20577"/>
          <ac:spMkLst>
            <pc:docMk/>
            <pc:sldMk cId="256141237" sldId="262"/>
            <ac:spMk id="3" creationId="{05F121D2-EEBC-4231-8ECE-2F22CBDCC571}"/>
          </ac:spMkLst>
        </pc:spChg>
      </pc:sldChg>
    </pc:docChg>
  </pc:docChgLst>
  <pc:docChgLst>
    <pc:chgData name="Belen Bale" userId="S::b.bale@mdx.ac.uk::d406b3be-88e3-407b-a82d-16388c87297e" providerId="AD" clId="Web-{56D68A32-A59C-3C1A-6C17-61F6C858871A}"/>
    <pc:docChg chg="addSld delSld modSld addMainMaster delMainMaster">
      <pc:chgData name="Belen Bale" userId="S::b.bale@mdx.ac.uk::d406b3be-88e3-407b-a82d-16388c87297e" providerId="AD" clId="Web-{56D68A32-A59C-3C1A-6C17-61F6C858871A}" dt="2020-11-26T15:59:00.461" v="3709" actId="1076"/>
      <pc:docMkLst>
        <pc:docMk/>
      </pc:docMkLst>
      <pc:sldChg chg="addSp modSp mod modClrScheme chgLayout">
        <pc:chgData name="Belen Bale" userId="S::b.bale@mdx.ac.uk::d406b3be-88e3-407b-a82d-16388c87297e" providerId="AD" clId="Web-{56D68A32-A59C-3C1A-6C17-61F6C858871A}" dt="2020-11-26T15:41:56.285" v="1424" actId="1076"/>
        <pc:sldMkLst>
          <pc:docMk/>
          <pc:sldMk cId="2824208598" sldId="259"/>
        </pc:sldMkLst>
        <pc:spChg chg="mod ord">
          <ac:chgData name="Belen Bale" userId="S::b.bale@mdx.ac.uk::d406b3be-88e3-407b-a82d-16388c87297e" providerId="AD" clId="Web-{56D68A32-A59C-3C1A-6C17-61F6C858871A}" dt="2020-11-26T14:47:29.041" v="10"/>
          <ac:spMkLst>
            <pc:docMk/>
            <pc:sldMk cId="2824208598" sldId="259"/>
            <ac:spMk id="2" creationId="{CCD3562D-3DFF-4841-A8C3-53D706FFBD85}"/>
          </ac:spMkLst>
        </pc:spChg>
        <pc:picChg chg="add mod">
          <ac:chgData name="Belen Bale" userId="S::b.bale@mdx.ac.uk::d406b3be-88e3-407b-a82d-16388c87297e" providerId="AD" clId="Web-{56D68A32-A59C-3C1A-6C17-61F6C858871A}" dt="2020-11-26T15:41:56.285" v="1424" actId="1076"/>
          <ac:picMkLst>
            <pc:docMk/>
            <pc:sldMk cId="2824208598" sldId="259"/>
            <ac:picMk id="3" creationId="{C0120F50-7207-4EBC-86B9-073625182405}"/>
          </ac:picMkLst>
        </pc:picChg>
      </pc:sldChg>
      <pc:sldChg chg="addSp delSp modSp mod modClrScheme chgLayout">
        <pc:chgData name="Belen Bale" userId="S::b.bale@mdx.ac.uk::d406b3be-88e3-407b-a82d-16388c87297e" providerId="AD" clId="Web-{56D68A32-A59C-3C1A-6C17-61F6C858871A}" dt="2020-11-26T15:52:50.640" v="3640"/>
        <pc:sldMkLst>
          <pc:docMk/>
          <pc:sldMk cId="3959007484" sldId="261"/>
        </pc:sldMkLst>
        <pc:spChg chg="mod ord">
          <ac:chgData name="Belen Bale" userId="S::b.bale@mdx.ac.uk::d406b3be-88e3-407b-a82d-16388c87297e" providerId="AD" clId="Web-{56D68A32-A59C-3C1A-6C17-61F6C858871A}" dt="2020-11-26T14:47:29.041" v="10"/>
          <ac:spMkLst>
            <pc:docMk/>
            <pc:sldMk cId="3959007484" sldId="261"/>
            <ac:spMk id="2" creationId="{F9D1A0D9-B139-4654-B15A-3C5E5A677C28}"/>
          </ac:spMkLst>
        </pc:spChg>
        <pc:spChg chg="mod ord">
          <ac:chgData name="Belen Bale" userId="S::b.bale@mdx.ac.uk::d406b3be-88e3-407b-a82d-16388c87297e" providerId="AD" clId="Web-{56D68A32-A59C-3C1A-6C17-61F6C858871A}" dt="2020-11-26T14:47:29.041" v="10"/>
          <ac:spMkLst>
            <pc:docMk/>
            <pc:sldMk cId="3959007484" sldId="261"/>
            <ac:spMk id="3" creationId="{09DEFCC6-2018-403B-8EFD-6E2439B93547}"/>
          </ac:spMkLst>
        </pc:spChg>
        <pc:spChg chg="add del mod">
          <ac:chgData name="Belen Bale" userId="S::b.bale@mdx.ac.uk::d406b3be-88e3-407b-a82d-16388c87297e" providerId="AD" clId="Web-{56D68A32-A59C-3C1A-6C17-61F6C858871A}" dt="2020-11-26T15:52:40.796" v="3639"/>
          <ac:spMkLst>
            <pc:docMk/>
            <pc:sldMk cId="3959007484" sldId="261"/>
            <ac:spMk id="6" creationId="{A23D9386-A6B4-4E8C-81DA-6BA728BF0F2E}"/>
          </ac:spMkLst>
        </pc:spChg>
        <pc:picChg chg="add">
          <ac:chgData name="Belen Bale" userId="S::b.bale@mdx.ac.uk::d406b3be-88e3-407b-a82d-16388c87297e" providerId="AD" clId="Web-{56D68A32-A59C-3C1A-6C17-61F6C858871A}" dt="2020-11-26T15:52:50.640" v="3640"/>
          <ac:picMkLst>
            <pc:docMk/>
            <pc:sldMk cId="3959007484" sldId="261"/>
            <ac:picMk id="7" creationId="{8E6B94F3-57F8-4F4F-814F-7673901AD9CF}"/>
          </ac:picMkLst>
        </pc:picChg>
      </pc:sldChg>
      <pc:sldChg chg="addSp delSp modSp mod setBg modClrScheme setClrOvrMap delDesignElem chgLayout">
        <pc:chgData name="Belen Bale" userId="S::b.bale@mdx.ac.uk::d406b3be-88e3-407b-a82d-16388c87297e" providerId="AD" clId="Web-{56D68A32-A59C-3C1A-6C17-61F6C858871A}" dt="2020-11-26T15:55:43.308" v="3668" actId="1076"/>
        <pc:sldMkLst>
          <pc:docMk/>
          <pc:sldMk cId="256141237" sldId="262"/>
        </pc:sldMkLst>
        <pc:spChg chg="mod ord">
          <ac:chgData name="Belen Bale" userId="S::b.bale@mdx.ac.uk::d406b3be-88e3-407b-a82d-16388c87297e" providerId="AD" clId="Web-{56D68A32-A59C-3C1A-6C17-61F6C858871A}" dt="2020-11-26T15:01:13.704" v="76"/>
          <ac:spMkLst>
            <pc:docMk/>
            <pc:sldMk cId="256141237" sldId="262"/>
            <ac:spMk id="2" creationId="{31AC33A3-832F-4979-A4D2-E6A473B89D87}"/>
          </ac:spMkLst>
        </pc:spChg>
        <pc:spChg chg="mod ord">
          <ac:chgData name="Belen Bale" userId="S::b.bale@mdx.ac.uk::d406b3be-88e3-407b-a82d-16388c87297e" providerId="AD" clId="Web-{56D68A32-A59C-3C1A-6C17-61F6C858871A}" dt="2020-11-26T15:01:13.704" v="76"/>
          <ac:spMkLst>
            <pc:docMk/>
            <pc:sldMk cId="256141237" sldId="262"/>
            <ac:spMk id="3" creationId="{05F121D2-EEBC-4231-8ECE-2F22CBDCC571}"/>
          </ac:spMkLst>
        </pc:spChg>
        <pc:spChg chg="add">
          <ac:chgData name="Belen Bale" userId="S::b.bale@mdx.ac.uk::d406b3be-88e3-407b-a82d-16388c87297e" providerId="AD" clId="Web-{56D68A32-A59C-3C1A-6C17-61F6C858871A}" dt="2020-11-26T15:01:13.704" v="76"/>
          <ac:spMkLst>
            <pc:docMk/>
            <pc:sldMk cId="256141237" sldId="262"/>
            <ac:spMk id="15" creationId="{C314C310-850D-4491-AA52-C75BEA68B68C}"/>
          </ac:spMkLst>
        </pc:spChg>
        <pc:spChg chg="del">
          <ac:chgData name="Belen Bale" userId="S::b.bale@mdx.ac.uk::d406b3be-88e3-407b-a82d-16388c87297e" providerId="AD" clId="Web-{56D68A32-A59C-3C1A-6C17-61F6C858871A}" dt="2020-11-26T14:47:18.306" v="9"/>
          <ac:spMkLst>
            <pc:docMk/>
            <pc:sldMk cId="256141237" sldId="262"/>
            <ac:spMk id="18" creationId="{324E43EB-867C-4B35-9A5C-E435157C7297}"/>
          </ac:spMkLst>
        </pc:spChg>
        <pc:spChg chg="del">
          <ac:chgData name="Belen Bale" userId="S::b.bale@mdx.ac.uk::d406b3be-88e3-407b-a82d-16388c87297e" providerId="AD" clId="Web-{56D68A32-A59C-3C1A-6C17-61F6C858871A}" dt="2020-11-26T14:47:18.306" v="9"/>
          <ac:spMkLst>
            <pc:docMk/>
            <pc:sldMk cId="256141237" sldId="262"/>
            <ac:spMk id="19" creationId="{A7C0F5DA-B59F-4F13-8BB8-FFD8F2C572BC}"/>
          </ac:spMkLst>
        </pc:spChg>
        <pc:spChg chg="del">
          <ac:chgData name="Belen Bale" userId="S::b.bale@mdx.ac.uk::d406b3be-88e3-407b-a82d-16388c87297e" providerId="AD" clId="Web-{56D68A32-A59C-3C1A-6C17-61F6C858871A}" dt="2020-11-26T14:47:18.306" v="9"/>
          <ac:spMkLst>
            <pc:docMk/>
            <pc:sldMk cId="256141237" sldId="262"/>
            <ac:spMk id="20" creationId="{9CEA1DEC-CC9E-4776-9E08-048A15BFA6CA}"/>
          </ac:spMkLst>
        </pc:spChg>
        <pc:spChg chg="del">
          <ac:chgData name="Belen Bale" userId="S::b.bale@mdx.ac.uk::d406b3be-88e3-407b-a82d-16388c87297e" providerId="AD" clId="Web-{56D68A32-A59C-3C1A-6C17-61F6C858871A}" dt="2020-11-26T14:47:18.306" v="9"/>
          <ac:spMkLst>
            <pc:docMk/>
            <pc:sldMk cId="256141237" sldId="262"/>
            <ac:spMk id="22" creationId="{1F23E73A-FDC8-462C-83C1-3AA8961449CF}"/>
          </ac:spMkLst>
        </pc:spChg>
        <pc:spChg chg="del">
          <ac:chgData name="Belen Bale" userId="S::b.bale@mdx.ac.uk::d406b3be-88e3-407b-a82d-16388c87297e" providerId="AD" clId="Web-{56D68A32-A59C-3C1A-6C17-61F6C858871A}" dt="2020-11-26T14:47:18.306" v="9"/>
          <ac:spMkLst>
            <pc:docMk/>
            <pc:sldMk cId="256141237" sldId="262"/>
            <ac:spMk id="27" creationId="{9CE399CF-F4B8-4832-A8CB-B93F6B1EF44B}"/>
          </ac:spMkLst>
        </pc:spChg>
        <pc:grpChg chg="add">
          <ac:chgData name="Belen Bale" userId="S::b.bale@mdx.ac.uk::d406b3be-88e3-407b-a82d-16388c87297e" providerId="AD" clId="Web-{56D68A32-A59C-3C1A-6C17-61F6C858871A}" dt="2020-11-26T15:01:13.704" v="76"/>
          <ac:grpSpMkLst>
            <pc:docMk/>
            <pc:sldMk cId="256141237" sldId="262"/>
            <ac:grpSpMk id="17" creationId="{D4EC3799-3F52-48CE-85CC-83AED368EB42}"/>
          </ac:grpSpMkLst>
        </pc:grpChg>
        <pc:picChg chg="add mod">
          <ac:chgData name="Belen Bale" userId="S::b.bale@mdx.ac.uk::d406b3be-88e3-407b-a82d-16388c87297e" providerId="AD" clId="Web-{56D68A32-A59C-3C1A-6C17-61F6C858871A}" dt="2020-11-26T15:55:43.308" v="3668" actId="1076"/>
          <ac:picMkLst>
            <pc:docMk/>
            <pc:sldMk cId="256141237" sldId="262"/>
            <ac:picMk id="4" creationId="{AD8F514E-E923-4283-A7AC-F574BA2845BB}"/>
          </ac:picMkLst>
        </pc:picChg>
        <pc:picChg chg="mod">
          <ac:chgData name="Belen Bale" userId="S::b.bale@mdx.ac.uk::d406b3be-88e3-407b-a82d-16388c87297e" providerId="AD" clId="Web-{56D68A32-A59C-3C1A-6C17-61F6C858871A}" dt="2020-11-26T15:01:19.345" v="77" actId="1076"/>
          <ac:picMkLst>
            <pc:docMk/>
            <pc:sldMk cId="256141237" sldId="262"/>
            <ac:picMk id="10" creationId="{00000000-0000-0000-0000-000000000000}"/>
          </ac:picMkLst>
        </pc:picChg>
        <pc:cxnChg chg="add">
          <ac:chgData name="Belen Bale" userId="S::b.bale@mdx.ac.uk::d406b3be-88e3-407b-a82d-16388c87297e" providerId="AD" clId="Web-{56D68A32-A59C-3C1A-6C17-61F6C858871A}" dt="2020-11-26T15:01:13.704" v="76"/>
          <ac:cxnSpMkLst>
            <pc:docMk/>
            <pc:sldMk cId="256141237" sldId="262"/>
            <ac:cxnSpMk id="21" creationId="{789E20C7-BB50-4317-93C7-90C8ED80B275}"/>
          </ac:cxnSpMkLst>
        </pc:cxnChg>
      </pc:sldChg>
      <pc:sldChg chg="addSp delSp modSp mod modClrScheme delDesignElem chgLayout">
        <pc:chgData name="Belen Bale" userId="S::b.bale@mdx.ac.uk::d406b3be-88e3-407b-a82d-16388c87297e" providerId="AD" clId="Web-{56D68A32-A59C-3C1A-6C17-61F6C858871A}" dt="2020-11-26T15:04:56" v="86" actId="1076"/>
        <pc:sldMkLst>
          <pc:docMk/>
          <pc:sldMk cId="1027858072" sldId="272"/>
        </pc:sldMkLst>
        <pc:spChg chg="mod ord">
          <ac:chgData name="Belen Bale" userId="S::b.bale@mdx.ac.uk::d406b3be-88e3-407b-a82d-16388c87297e" providerId="AD" clId="Web-{56D68A32-A59C-3C1A-6C17-61F6C858871A}" dt="2020-11-26T14:47:29.041" v="10"/>
          <ac:spMkLst>
            <pc:docMk/>
            <pc:sldMk cId="1027858072" sldId="272"/>
            <ac:spMk id="15" creationId="{9DE60181-E067-4AA0-8662-566B0CC3C6DB}"/>
          </ac:spMkLst>
        </pc:spChg>
        <pc:spChg chg="del">
          <ac:chgData name="Belen Bale" userId="S::b.bale@mdx.ac.uk::d406b3be-88e3-407b-a82d-16388c87297e" providerId="AD" clId="Web-{56D68A32-A59C-3C1A-6C17-61F6C858871A}" dt="2020-11-26T14:47:18.306" v="9"/>
          <ac:spMkLst>
            <pc:docMk/>
            <pc:sldMk cId="1027858072" sldId="272"/>
            <ac:spMk id="31" creationId="{38ABDB68-E3D5-448E-97D3-06FFEF680193}"/>
          </ac:spMkLst>
        </pc:spChg>
        <pc:spChg chg="del">
          <ac:chgData name="Belen Bale" userId="S::b.bale@mdx.ac.uk::d406b3be-88e3-407b-a82d-16388c87297e" providerId="AD" clId="Web-{56D68A32-A59C-3C1A-6C17-61F6C858871A}" dt="2020-11-26T14:47:18.306" v="9"/>
          <ac:spMkLst>
            <pc:docMk/>
            <pc:sldMk cId="1027858072" sldId="272"/>
            <ac:spMk id="33" creationId="{B8DD7FEB-D9F3-4F5B-982C-36B0664D0205}"/>
          </ac:spMkLst>
        </pc:spChg>
        <pc:spChg chg="del">
          <ac:chgData name="Belen Bale" userId="S::b.bale@mdx.ac.uk::d406b3be-88e3-407b-a82d-16388c87297e" providerId="AD" clId="Web-{56D68A32-A59C-3C1A-6C17-61F6C858871A}" dt="2020-11-26T14:47:18.306" v="9"/>
          <ac:spMkLst>
            <pc:docMk/>
            <pc:sldMk cId="1027858072" sldId="272"/>
            <ac:spMk id="35" creationId="{96BA11E4-0636-4FA9-A836-2A4FB176449A}"/>
          </ac:spMkLst>
        </pc:spChg>
        <pc:spChg chg="del">
          <ac:chgData name="Belen Bale" userId="S::b.bale@mdx.ac.uk::d406b3be-88e3-407b-a82d-16388c87297e" providerId="AD" clId="Web-{56D68A32-A59C-3C1A-6C17-61F6C858871A}" dt="2020-11-26T14:47:18.306" v="9"/>
          <ac:spMkLst>
            <pc:docMk/>
            <pc:sldMk cId="1027858072" sldId="272"/>
            <ac:spMk id="37" creationId="{5681882E-BDD0-4311-AF62-E8019628524D}"/>
          </ac:spMkLst>
        </pc:spChg>
        <pc:spChg chg="del">
          <ac:chgData name="Belen Bale" userId="S::b.bale@mdx.ac.uk::d406b3be-88e3-407b-a82d-16388c87297e" providerId="AD" clId="Web-{56D68A32-A59C-3C1A-6C17-61F6C858871A}" dt="2020-11-26T14:47:18.306" v="9"/>
          <ac:spMkLst>
            <pc:docMk/>
            <pc:sldMk cId="1027858072" sldId="272"/>
            <ac:spMk id="39" creationId="{EADD3260-4BDA-459B-A162-5E1B897E38FC}"/>
          </ac:spMkLst>
        </pc:spChg>
        <pc:spChg chg="del">
          <ac:chgData name="Belen Bale" userId="S::b.bale@mdx.ac.uk::d406b3be-88e3-407b-a82d-16388c87297e" providerId="AD" clId="Web-{56D68A32-A59C-3C1A-6C17-61F6C858871A}" dt="2020-11-26T14:47:18.306" v="9"/>
          <ac:spMkLst>
            <pc:docMk/>
            <pc:sldMk cId="1027858072" sldId="272"/>
            <ac:spMk id="41" creationId="{283DA7DD-CA37-4ED7-8710-48E56B063BA4}"/>
          </ac:spMkLst>
        </pc:spChg>
        <pc:spChg chg="del">
          <ac:chgData name="Belen Bale" userId="S::b.bale@mdx.ac.uk::d406b3be-88e3-407b-a82d-16388c87297e" providerId="AD" clId="Web-{56D68A32-A59C-3C1A-6C17-61F6C858871A}" dt="2020-11-26T14:47:18.306" v="9"/>
          <ac:spMkLst>
            <pc:docMk/>
            <pc:sldMk cId="1027858072" sldId="272"/>
            <ac:spMk id="43" creationId="{B92F2E3C-66CD-4DEB-BA14-2A5912B65A21}"/>
          </ac:spMkLst>
        </pc:spChg>
        <pc:picChg chg="add mod">
          <ac:chgData name="Belen Bale" userId="S::b.bale@mdx.ac.uk::d406b3be-88e3-407b-a82d-16388c87297e" providerId="AD" clId="Web-{56D68A32-A59C-3C1A-6C17-61F6C858871A}" dt="2020-11-26T15:04:56" v="86" actId="1076"/>
          <ac:picMkLst>
            <pc:docMk/>
            <pc:sldMk cId="1027858072" sldId="272"/>
            <ac:picMk id="2" creationId="{456AC0B3-2F25-403B-A00E-C3D8F913D1F1}"/>
          </ac:picMkLst>
        </pc:picChg>
      </pc:sldChg>
      <pc:sldChg chg="addSp delSp modSp mod modClrScheme delDesignElem chgLayout">
        <pc:chgData name="Belen Bale" userId="S::b.bale@mdx.ac.uk::d406b3be-88e3-407b-a82d-16388c87297e" providerId="AD" clId="Web-{56D68A32-A59C-3C1A-6C17-61F6C858871A}" dt="2020-11-26T15:05:43.878" v="90" actId="1076"/>
        <pc:sldMkLst>
          <pc:docMk/>
          <pc:sldMk cId="3363973366" sldId="273"/>
        </pc:sldMkLst>
        <pc:spChg chg="mod ord">
          <ac:chgData name="Belen Bale" userId="S::b.bale@mdx.ac.uk::d406b3be-88e3-407b-a82d-16388c87297e" providerId="AD" clId="Web-{56D68A32-A59C-3C1A-6C17-61F6C858871A}" dt="2020-11-26T14:47:29.041" v="10"/>
          <ac:spMkLst>
            <pc:docMk/>
            <pc:sldMk cId="3363973366" sldId="273"/>
            <ac:spMk id="44" creationId="{7F051468-0B8A-4A70-88C0-756E0741E9D5}"/>
          </ac:spMkLst>
        </pc:spChg>
        <pc:spChg chg="del">
          <ac:chgData name="Belen Bale" userId="S::b.bale@mdx.ac.uk::d406b3be-88e3-407b-a82d-16388c87297e" providerId="AD" clId="Web-{56D68A32-A59C-3C1A-6C17-61F6C858871A}" dt="2020-11-26T14:47:18.306" v="9"/>
          <ac:spMkLst>
            <pc:docMk/>
            <pc:sldMk cId="3363973366" sldId="273"/>
            <ac:spMk id="60" creationId="{38ABDB68-E3D5-448E-97D3-06FFEF680193}"/>
          </ac:spMkLst>
        </pc:spChg>
        <pc:spChg chg="del">
          <ac:chgData name="Belen Bale" userId="S::b.bale@mdx.ac.uk::d406b3be-88e3-407b-a82d-16388c87297e" providerId="AD" clId="Web-{56D68A32-A59C-3C1A-6C17-61F6C858871A}" dt="2020-11-26T14:47:18.306" v="9"/>
          <ac:spMkLst>
            <pc:docMk/>
            <pc:sldMk cId="3363973366" sldId="273"/>
            <ac:spMk id="62" creationId="{B8DD7FEB-D9F3-4F5B-982C-36B0664D0205}"/>
          </ac:spMkLst>
        </pc:spChg>
        <pc:spChg chg="del">
          <ac:chgData name="Belen Bale" userId="S::b.bale@mdx.ac.uk::d406b3be-88e3-407b-a82d-16388c87297e" providerId="AD" clId="Web-{56D68A32-A59C-3C1A-6C17-61F6C858871A}" dt="2020-11-26T14:47:18.306" v="9"/>
          <ac:spMkLst>
            <pc:docMk/>
            <pc:sldMk cId="3363973366" sldId="273"/>
            <ac:spMk id="64" creationId="{96BA11E4-0636-4FA9-A836-2A4FB176449A}"/>
          </ac:spMkLst>
        </pc:spChg>
        <pc:spChg chg="del">
          <ac:chgData name="Belen Bale" userId="S::b.bale@mdx.ac.uk::d406b3be-88e3-407b-a82d-16388c87297e" providerId="AD" clId="Web-{56D68A32-A59C-3C1A-6C17-61F6C858871A}" dt="2020-11-26T14:47:18.306" v="9"/>
          <ac:spMkLst>
            <pc:docMk/>
            <pc:sldMk cId="3363973366" sldId="273"/>
            <ac:spMk id="66" creationId="{5681882E-BDD0-4311-AF62-E8019628524D}"/>
          </ac:spMkLst>
        </pc:spChg>
        <pc:spChg chg="del">
          <ac:chgData name="Belen Bale" userId="S::b.bale@mdx.ac.uk::d406b3be-88e3-407b-a82d-16388c87297e" providerId="AD" clId="Web-{56D68A32-A59C-3C1A-6C17-61F6C858871A}" dt="2020-11-26T14:47:18.306" v="9"/>
          <ac:spMkLst>
            <pc:docMk/>
            <pc:sldMk cId="3363973366" sldId="273"/>
            <ac:spMk id="68" creationId="{EADD3260-4BDA-459B-A162-5E1B897E38FC}"/>
          </ac:spMkLst>
        </pc:spChg>
        <pc:spChg chg="del">
          <ac:chgData name="Belen Bale" userId="S::b.bale@mdx.ac.uk::d406b3be-88e3-407b-a82d-16388c87297e" providerId="AD" clId="Web-{56D68A32-A59C-3C1A-6C17-61F6C858871A}" dt="2020-11-26T14:47:18.306" v="9"/>
          <ac:spMkLst>
            <pc:docMk/>
            <pc:sldMk cId="3363973366" sldId="273"/>
            <ac:spMk id="70" creationId="{283DA7DD-CA37-4ED7-8710-48E56B063BA4}"/>
          </ac:spMkLst>
        </pc:spChg>
        <pc:spChg chg="del">
          <ac:chgData name="Belen Bale" userId="S::b.bale@mdx.ac.uk::d406b3be-88e3-407b-a82d-16388c87297e" providerId="AD" clId="Web-{56D68A32-A59C-3C1A-6C17-61F6C858871A}" dt="2020-11-26T14:47:18.306" v="9"/>
          <ac:spMkLst>
            <pc:docMk/>
            <pc:sldMk cId="3363973366" sldId="273"/>
            <ac:spMk id="72" creationId="{B92F2E3C-66CD-4DEB-BA14-2A5912B65A21}"/>
          </ac:spMkLst>
        </pc:spChg>
        <pc:picChg chg="add mod">
          <ac:chgData name="Belen Bale" userId="S::b.bale@mdx.ac.uk::d406b3be-88e3-407b-a82d-16388c87297e" providerId="AD" clId="Web-{56D68A32-A59C-3C1A-6C17-61F6C858871A}" dt="2020-11-26T15:05:43.878" v="90" actId="1076"/>
          <ac:picMkLst>
            <pc:docMk/>
            <pc:sldMk cId="3363973366" sldId="273"/>
            <ac:picMk id="2" creationId="{4B9ABAD8-D863-4D23-90FE-B4E70E0B03D4}"/>
          </ac:picMkLst>
        </pc:picChg>
      </pc:sldChg>
      <pc:sldChg chg="addSp delSp modSp mod modClrScheme delDesignElem chgLayout">
        <pc:chgData name="Belen Bale" userId="S::b.bale@mdx.ac.uk::d406b3be-88e3-407b-a82d-16388c87297e" providerId="AD" clId="Web-{56D68A32-A59C-3C1A-6C17-61F6C858871A}" dt="2020-11-26T15:55:38.464" v="3667" actId="1076"/>
        <pc:sldMkLst>
          <pc:docMk/>
          <pc:sldMk cId="610102952" sldId="274"/>
        </pc:sldMkLst>
        <pc:spChg chg="del">
          <ac:chgData name="Belen Bale" userId="S::b.bale@mdx.ac.uk::d406b3be-88e3-407b-a82d-16388c87297e" providerId="AD" clId="Web-{56D68A32-A59C-3C1A-6C17-61F6C858871A}" dt="2020-11-26T14:47:18.306" v="9"/>
          <ac:spMkLst>
            <pc:docMk/>
            <pc:sldMk cId="610102952" sldId="274"/>
            <ac:spMk id="51" creationId="{38ABDB68-E3D5-448E-97D3-06FFEF680193}"/>
          </ac:spMkLst>
        </pc:spChg>
        <pc:spChg chg="del">
          <ac:chgData name="Belen Bale" userId="S::b.bale@mdx.ac.uk::d406b3be-88e3-407b-a82d-16388c87297e" providerId="AD" clId="Web-{56D68A32-A59C-3C1A-6C17-61F6C858871A}" dt="2020-11-26T14:47:18.306" v="9"/>
          <ac:spMkLst>
            <pc:docMk/>
            <pc:sldMk cId="610102952" sldId="274"/>
            <ac:spMk id="53" creationId="{B8DD7FEB-D9F3-4F5B-982C-36B0664D0205}"/>
          </ac:spMkLst>
        </pc:spChg>
        <pc:spChg chg="del">
          <ac:chgData name="Belen Bale" userId="S::b.bale@mdx.ac.uk::d406b3be-88e3-407b-a82d-16388c87297e" providerId="AD" clId="Web-{56D68A32-A59C-3C1A-6C17-61F6C858871A}" dt="2020-11-26T14:47:18.306" v="9"/>
          <ac:spMkLst>
            <pc:docMk/>
            <pc:sldMk cId="610102952" sldId="274"/>
            <ac:spMk id="55" creationId="{96BA11E4-0636-4FA9-A836-2A4FB176449A}"/>
          </ac:spMkLst>
        </pc:spChg>
        <pc:spChg chg="del">
          <ac:chgData name="Belen Bale" userId="S::b.bale@mdx.ac.uk::d406b3be-88e3-407b-a82d-16388c87297e" providerId="AD" clId="Web-{56D68A32-A59C-3C1A-6C17-61F6C858871A}" dt="2020-11-26T14:47:18.306" v="9"/>
          <ac:spMkLst>
            <pc:docMk/>
            <pc:sldMk cId="610102952" sldId="274"/>
            <ac:spMk id="57" creationId="{5681882E-BDD0-4311-AF62-E8019628524D}"/>
          </ac:spMkLst>
        </pc:spChg>
        <pc:spChg chg="del">
          <ac:chgData name="Belen Bale" userId="S::b.bale@mdx.ac.uk::d406b3be-88e3-407b-a82d-16388c87297e" providerId="AD" clId="Web-{56D68A32-A59C-3C1A-6C17-61F6C858871A}" dt="2020-11-26T14:47:18.306" v="9"/>
          <ac:spMkLst>
            <pc:docMk/>
            <pc:sldMk cId="610102952" sldId="274"/>
            <ac:spMk id="59" creationId="{EADD3260-4BDA-459B-A162-5E1B897E38FC}"/>
          </ac:spMkLst>
        </pc:spChg>
        <pc:spChg chg="del">
          <ac:chgData name="Belen Bale" userId="S::b.bale@mdx.ac.uk::d406b3be-88e3-407b-a82d-16388c87297e" providerId="AD" clId="Web-{56D68A32-A59C-3C1A-6C17-61F6C858871A}" dt="2020-11-26T14:47:18.306" v="9"/>
          <ac:spMkLst>
            <pc:docMk/>
            <pc:sldMk cId="610102952" sldId="274"/>
            <ac:spMk id="61" creationId="{283DA7DD-CA37-4ED7-8710-48E56B063BA4}"/>
          </ac:spMkLst>
        </pc:spChg>
        <pc:spChg chg="del">
          <ac:chgData name="Belen Bale" userId="S::b.bale@mdx.ac.uk::d406b3be-88e3-407b-a82d-16388c87297e" providerId="AD" clId="Web-{56D68A32-A59C-3C1A-6C17-61F6C858871A}" dt="2020-11-26T14:47:18.306" v="9"/>
          <ac:spMkLst>
            <pc:docMk/>
            <pc:sldMk cId="610102952" sldId="274"/>
            <ac:spMk id="63" creationId="{B92F2E3C-66CD-4DEB-BA14-2A5912B65A21}"/>
          </ac:spMkLst>
        </pc:spChg>
        <pc:picChg chg="add mod">
          <ac:chgData name="Belen Bale" userId="S::b.bale@mdx.ac.uk::d406b3be-88e3-407b-a82d-16388c87297e" providerId="AD" clId="Web-{56D68A32-A59C-3C1A-6C17-61F6C858871A}" dt="2020-11-26T15:55:38.464" v="3667" actId="1076"/>
          <ac:picMkLst>
            <pc:docMk/>
            <pc:sldMk cId="610102952" sldId="274"/>
            <ac:picMk id="2" creationId="{2C74C53E-2B04-4A99-8270-DC8AC4FBFCF7}"/>
          </ac:picMkLst>
        </pc:picChg>
      </pc:sldChg>
      <pc:sldChg chg="addSp delSp modSp mod modClrScheme delDesignElem chgLayout">
        <pc:chgData name="Belen Bale" userId="S::b.bale@mdx.ac.uk::d406b3be-88e3-407b-a82d-16388c87297e" providerId="AD" clId="Web-{56D68A32-A59C-3C1A-6C17-61F6C858871A}" dt="2020-11-26T15:05:19.579" v="88" actId="1076"/>
        <pc:sldMkLst>
          <pc:docMk/>
          <pc:sldMk cId="1198336415" sldId="276"/>
        </pc:sldMkLst>
        <pc:spChg chg="mod ord">
          <ac:chgData name="Belen Bale" userId="S::b.bale@mdx.ac.uk::d406b3be-88e3-407b-a82d-16388c87297e" providerId="AD" clId="Web-{56D68A32-A59C-3C1A-6C17-61F6C858871A}" dt="2020-11-26T14:47:29.041" v="10"/>
          <ac:spMkLst>
            <pc:docMk/>
            <pc:sldMk cId="1198336415" sldId="276"/>
            <ac:spMk id="15" creationId="{9DE60181-E067-4AA0-8662-566B0CC3C6DB}"/>
          </ac:spMkLst>
        </pc:spChg>
        <pc:spChg chg="del">
          <ac:chgData name="Belen Bale" userId="S::b.bale@mdx.ac.uk::d406b3be-88e3-407b-a82d-16388c87297e" providerId="AD" clId="Web-{56D68A32-A59C-3C1A-6C17-61F6C858871A}" dt="2020-11-26T14:47:18.306" v="9"/>
          <ac:spMkLst>
            <pc:docMk/>
            <pc:sldMk cId="1198336415" sldId="276"/>
            <ac:spMk id="31" creationId="{38ABDB68-E3D5-448E-97D3-06FFEF680193}"/>
          </ac:spMkLst>
        </pc:spChg>
        <pc:spChg chg="del">
          <ac:chgData name="Belen Bale" userId="S::b.bale@mdx.ac.uk::d406b3be-88e3-407b-a82d-16388c87297e" providerId="AD" clId="Web-{56D68A32-A59C-3C1A-6C17-61F6C858871A}" dt="2020-11-26T14:47:18.306" v="9"/>
          <ac:spMkLst>
            <pc:docMk/>
            <pc:sldMk cId="1198336415" sldId="276"/>
            <ac:spMk id="33" creationId="{B8DD7FEB-D9F3-4F5B-982C-36B0664D0205}"/>
          </ac:spMkLst>
        </pc:spChg>
        <pc:spChg chg="del">
          <ac:chgData name="Belen Bale" userId="S::b.bale@mdx.ac.uk::d406b3be-88e3-407b-a82d-16388c87297e" providerId="AD" clId="Web-{56D68A32-A59C-3C1A-6C17-61F6C858871A}" dt="2020-11-26T14:47:18.306" v="9"/>
          <ac:spMkLst>
            <pc:docMk/>
            <pc:sldMk cId="1198336415" sldId="276"/>
            <ac:spMk id="35" creationId="{96BA11E4-0636-4FA9-A836-2A4FB176449A}"/>
          </ac:spMkLst>
        </pc:spChg>
        <pc:spChg chg="del">
          <ac:chgData name="Belen Bale" userId="S::b.bale@mdx.ac.uk::d406b3be-88e3-407b-a82d-16388c87297e" providerId="AD" clId="Web-{56D68A32-A59C-3C1A-6C17-61F6C858871A}" dt="2020-11-26T14:47:18.306" v="9"/>
          <ac:spMkLst>
            <pc:docMk/>
            <pc:sldMk cId="1198336415" sldId="276"/>
            <ac:spMk id="37" creationId="{5681882E-BDD0-4311-AF62-E8019628524D}"/>
          </ac:spMkLst>
        </pc:spChg>
        <pc:spChg chg="del">
          <ac:chgData name="Belen Bale" userId="S::b.bale@mdx.ac.uk::d406b3be-88e3-407b-a82d-16388c87297e" providerId="AD" clId="Web-{56D68A32-A59C-3C1A-6C17-61F6C858871A}" dt="2020-11-26T14:47:18.306" v="9"/>
          <ac:spMkLst>
            <pc:docMk/>
            <pc:sldMk cId="1198336415" sldId="276"/>
            <ac:spMk id="39" creationId="{EADD3260-4BDA-459B-A162-5E1B897E38FC}"/>
          </ac:spMkLst>
        </pc:spChg>
        <pc:spChg chg="del">
          <ac:chgData name="Belen Bale" userId="S::b.bale@mdx.ac.uk::d406b3be-88e3-407b-a82d-16388c87297e" providerId="AD" clId="Web-{56D68A32-A59C-3C1A-6C17-61F6C858871A}" dt="2020-11-26T14:47:18.306" v="9"/>
          <ac:spMkLst>
            <pc:docMk/>
            <pc:sldMk cId="1198336415" sldId="276"/>
            <ac:spMk id="41" creationId="{283DA7DD-CA37-4ED7-8710-48E56B063BA4}"/>
          </ac:spMkLst>
        </pc:spChg>
        <pc:spChg chg="del">
          <ac:chgData name="Belen Bale" userId="S::b.bale@mdx.ac.uk::d406b3be-88e3-407b-a82d-16388c87297e" providerId="AD" clId="Web-{56D68A32-A59C-3C1A-6C17-61F6C858871A}" dt="2020-11-26T14:47:18.306" v="9"/>
          <ac:spMkLst>
            <pc:docMk/>
            <pc:sldMk cId="1198336415" sldId="276"/>
            <ac:spMk id="43" creationId="{B92F2E3C-66CD-4DEB-BA14-2A5912B65A21}"/>
          </ac:spMkLst>
        </pc:spChg>
        <pc:picChg chg="add mod">
          <ac:chgData name="Belen Bale" userId="S::b.bale@mdx.ac.uk::d406b3be-88e3-407b-a82d-16388c87297e" providerId="AD" clId="Web-{56D68A32-A59C-3C1A-6C17-61F6C858871A}" dt="2020-11-26T15:05:19.579" v="88" actId="1076"/>
          <ac:picMkLst>
            <pc:docMk/>
            <pc:sldMk cId="1198336415" sldId="276"/>
            <ac:picMk id="3" creationId="{FE6C2CF6-8608-4B3E-AED7-43A5363EC3A7}"/>
          </ac:picMkLst>
        </pc:picChg>
      </pc:sldChg>
      <pc:sldChg chg="delSp modSp del mod setBg modClrScheme delDesignElem chgLayout">
        <pc:chgData name="Belen Bale" userId="S::b.bale@mdx.ac.uk::d406b3be-88e3-407b-a82d-16388c87297e" providerId="AD" clId="Web-{56D68A32-A59C-3C1A-6C17-61F6C858871A}" dt="2020-11-26T15:00:32.529" v="67"/>
        <pc:sldMkLst>
          <pc:docMk/>
          <pc:sldMk cId="3647568849" sldId="277"/>
        </pc:sldMkLst>
        <pc:spChg chg="mod ord">
          <ac:chgData name="Belen Bale" userId="S::b.bale@mdx.ac.uk::d406b3be-88e3-407b-a82d-16388c87297e" providerId="AD" clId="Web-{56D68A32-A59C-3C1A-6C17-61F6C858871A}" dt="2020-11-26T14:47:51.902" v="14" actId="1076"/>
          <ac:spMkLst>
            <pc:docMk/>
            <pc:sldMk cId="3647568849" sldId="277"/>
            <ac:spMk id="2" creationId="{F864C467-96C0-41DB-8AEB-36BCDCF08719}"/>
          </ac:spMkLst>
        </pc:spChg>
        <pc:spChg chg="del">
          <ac:chgData name="Belen Bale" userId="S::b.bale@mdx.ac.uk::d406b3be-88e3-407b-a82d-16388c87297e" providerId="AD" clId="Web-{56D68A32-A59C-3C1A-6C17-61F6C858871A}" dt="2020-11-26T14:47:18.306" v="9"/>
          <ac:spMkLst>
            <pc:docMk/>
            <pc:sldMk cId="3647568849" sldId="277"/>
            <ac:spMk id="31" creationId="{CC28BCC9-4093-4FD5-83EB-7EC297F51396}"/>
          </ac:spMkLst>
        </pc:spChg>
        <pc:grpChg chg="del">
          <ac:chgData name="Belen Bale" userId="S::b.bale@mdx.ac.uk::d406b3be-88e3-407b-a82d-16388c87297e" providerId="AD" clId="Web-{56D68A32-A59C-3C1A-6C17-61F6C858871A}" dt="2020-11-26T14:47:18.306" v="9"/>
          <ac:grpSpMkLst>
            <pc:docMk/>
            <pc:sldMk cId="3647568849" sldId="277"/>
            <ac:grpSpMk id="22" creationId="{08BCF048-8940-4354-B9EC-5AD74E283CE3}"/>
          </ac:grpSpMkLst>
        </pc:grpChg>
        <pc:graphicFrameChg chg="mod ord modGraphic">
          <ac:chgData name="Belen Bale" userId="S::b.bale@mdx.ac.uk::d406b3be-88e3-407b-a82d-16388c87297e" providerId="AD" clId="Web-{56D68A32-A59C-3C1A-6C17-61F6C858871A}" dt="2020-11-26T14:47:45.667" v="13" actId="1076"/>
          <ac:graphicFrameMkLst>
            <pc:docMk/>
            <pc:sldMk cId="3647568849" sldId="277"/>
            <ac:graphicFrameMk id="19" creationId="{83B69A6F-F974-49A8-8E78-68460E624D18}"/>
          </ac:graphicFrameMkLst>
        </pc:graphicFrameChg>
        <pc:picChg chg="mod">
          <ac:chgData name="Belen Bale" userId="S::b.bale@mdx.ac.uk::d406b3be-88e3-407b-a82d-16388c87297e" providerId="AD" clId="Web-{56D68A32-A59C-3C1A-6C17-61F6C858871A}" dt="2020-11-26T14:47:10.289" v="8" actId="1076"/>
          <ac:picMkLst>
            <pc:docMk/>
            <pc:sldMk cId="3647568849" sldId="277"/>
            <ac:picMk id="903" creationId="{F4869D86-2E41-40F1-AED6-AF7CAB43DD42}"/>
          </ac:picMkLst>
        </pc:picChg>
      </pc:sldChg>
      <pc:sldChg chg="delSp mod modClrScheme delDesignElem chgLayout">
        <pc:chgData name="Belen Bale" userId="S::b.bale@mdx.ac.uk::d406b3be-88e3-407b-a82d-16388c87297e" providerId="AD" clId="Web-{56D68A32-A59C-3C1A-6C17-61F6C858871A}" dt="2020-11-26T14:47:29.041" v="10"/>
        <pc:sldMkLst>
          <pc:docMk/>
          <pc:sldMk cId="3394438117" sldId="281"/>
        </pc:sldMkLst>
        <pc:spChg chg="del">
          <ac:chgData name="Belen Bale" userId="S::b.bale@mdx.ac.uk::d406b3be-88e3-407b-a82d-16388c87297e" providerId="AD" clId="Web-{56D68A32-A59C-3C1A-6C17-61F6C858871A}" dt="2020-11-26T14:47:18.306" v="9"/>
          <ac:spMkLst>
            <pc:docMk/>
            <pc:sldMk cId="3394438117" sldId="281"/>
            <ac:spMk id="17" creationId="{112839B5-6527-4FE1-B5CA-71D5FFC47C0E}"/>
          </ac:spMkLst>
        </pc:spChg>
        <pc:spChg chg="del">
          <ac:chgData name="Belen Bale" userId="S::b.bale@mdx.ac.uk::d406b3be-88e3-407b-a82d-16388c87297e" providerId="AD" clId="Web-{56D68A32-A59C-3C1A-6C17-61F6C858871A}" dt="2020-11-26T14:47:18.306" v="9"/>
          <ac:spMkLst>
            <pc:docMk/>
            <pc:sldMk cId="3394438117" sldId="281"/>
            <ac:spMk id="18" creationId="{089B37F3-721E-4809-A50E-9EE306404ED8}"/>
          </ac:spMkLst>
        </pc:spChg>
        <pc:spChg chg="del">
          <ac:chgData name="Belen Bale" userId="S::b.bale@mdx.ac.uk::d406b3be-88e3-407b-a82d-16388c87297e" providerId="AD" clId="Web-{56D68A32-A59C-3C1A-6C17-61F6C858871A}" dt="2020-11-26T14:47:18.306" v="9"/>
          <ac:spMkLst>
            <pc:docMk/>
            <pc:sldMk cId="3394438117" sldId="281"/>
            <ac:spMk id="19" creationId="{6F32C1A4-2AC7-48CB-9AB7-B80470C0FD23}"/>
          </ac:spMkLst>
        </pc:spChg>
        <pc:spChg chg="del">
          <ac:chgData name="Belen Bale" userId="S::b.bale@mdx.ac.uk::d406b3be-88e3-407b-a82d-16388c87297e" providerId="AD" clId="Web-{56D68A32-A59C-3C1A-6C17-61F6C858871A}" dt="2020-11-26T14:47:18.306" v="9"/>
          <ac:spMkLst>
            <pc:docMk/>
            <pc:sldMk cId="3394438117" sldId="281"/>
            <ac:spMk id="21" creationId="{BE12D8E2-6088-4997-A8C6-1794DA9E1D48}"/>
          </ac:spMkLst>
        </pc:spChg>
        <pc:spChg chg="del">
          <ac:chgData name="Belen Bale" userId="S::b.bale@mdx.ac.uk::d406b3be-88e3-407b-a82d-16388c87297e" providerId="AD" clId="Web-{56D68A32-A59C-3C1A-6C17-61F6C858871A}" dt="2020-11-26T14:47:18.306" v="9"/>
          <ac:spMkLst>
            <pc:docMk/>
            <pc:sldMk cId="3394438117" sldId="281"/>
            <ac:spMk id="23" creationId="{FAF10F47-1605-47C5-AE58-9062909ADA42}"/>
          </ac:spMkLst>
        </pc:spChg>
      </pc:sldChg>
      <pc:sldChg chg="delSp mod modClrScheme delDesignElem chgLayout">
        <pc:chgData name="Belen Bale" userId="S::b.bale@mdx.ac.uk::d406b3be-88e3-407b-a82d-16388c87297e" providerId="AD" clId="Web-{56D68A32-A59C-3C1A-6C17-61F6C858871A}" dt="2020-11-26T14:47:29.041" v="10"/>
        <pc:sldMkLst>
          <pc:docMk/>
          <pc:sldMk cId="1266941527" sldId="282"/>
        </pc:sldMkLst>
        <pc:spChg chg="del">
          <ac:chgData name="Belen Bale" userId="S::b.bale@mdx.ac.uk::d406b3be-88e3-407b-a82d-16388c87297e" providerId="AD" clId="Web-{56D68A32-A59C-3C1A-6C17-61F6C858871A}" dt="2020-11-26T14:47:18.306" v="9"/>
          <ac:spMkLst>
            <pc:docMk/>
            <pc:sldMk cId="1266941527" sldId="282"/>
            <ac:spMk id="15" creationId="{112839B5-6527-4FE1-B5CA-71D5FFC47C0E}"/>
          </ac:spMkLst>
        </pc:spChg>
        <pc:spChg chg="del">
          <ac:chgData name="Belen Bale" userId="S::b.bale@mdx.ac.uk::d406b3be-88e3-407b-a82d-16388c87297e" providerId="AD" clId="Web-{56D68A32-A59C-3C1A-6C17-61F6C858871A}" dt="2020-11-26T14:47:18.306" v="9"/>
          <ac:spMkLst>
            <pc:docMk/>
            <pc:sldMk cId="1266941527" sldId="282"/>
            <ac:spMk id="17" creationId="{089B37F3-721E-4809-A50E-9EE306404ED8}"/>
          </ac:spMkLst>
        </pc:spChg>
        <pc:spChg chg="del">
          <ac:chgData name="Belen Bale" userId="S::b.bale@mdx.ac.uk::d406b3be-88e3-407b-a82d-16388c87297e" providerId="AD" clId="Web-{56D68A32-A59C-3C1A-6C17-61F6C858871A}" dt="2020-11-26T14:47:18.306" v="9"/>
          <ac:spMkLst>
            <pc:docMk/>
            <pc:sldMk cId="1266941527" sldId="282"/>
            <ac:spMk id="19" creationId="{BE12D8E2-6088-4997-A8C6-1794DA9E1D48}"/>
          </ac:spMkLst>
        </pc:spChg>
        <pc:spChg chg="del">
          <ac:chgData name="Belen Bale" userId="S::b.bale@mdx.ac.uk::d406b3be-88e3-407b-a82d-16388c87297e" providerId="AD" clId="Web-{56D68A32-A59C-3C1A-6C17-61F6C858871A}" dt="2020-11-26T14:47:18.306" v="9"/>
          <ac:spMkLst>
            <pc:docMk/>
            <pc:sldMk cId="1266941527" sldId="282"/>
            <ac:spMk id="21" creationId="{FAF10F47-1605-47C5-AE58-9062909ADA42}"/>
          </ac:spMkLst>
        </pc:spChg>
      </pc:sldChg>
      <pc:sldChg chg="delSp mod modClrScheme delDesignElem chgLayout">
        <pc:chgData name="Belen Bale" userId="S::b.bale@mdx.ac.uk::d406b3be-88e3-407b-a82d-16388c87297e" providerId="AD" clId="Web-{56D68A32-A59C-3C1A-6C17-61F6C858871A}" dt="2020-11-26T14:47:29.041" v="10"/>
        <pc:sldMkLst>
          <pc:docMk/>
          <pc:sldMk cId="3938421133" sldId="283"/>
        </pc:sldMkLst>
        <pc:spChg chg="del">
          <ac:chgData name="Belen Bale" userId="S::b.bale@mdx.ac.uk::d406b3be-88e3-407b-a82d-16388c87297e" providerId="AD" clId="Web-{56D68A32-A59C-3C1A-6C17-61F6C858871A}" dt="2020-11-26T14:47:18.306" v="9"/>
          <ac:spMkLst>
            <pc:docMk/>
            <pc:sldMk cId="3938421133" sldId="283"/>
            <ac:spMk id="35" creationId="{112839B5-6527-4FE1-B5CA-71D5FFC47C0E}"/>
          </ac:spMkLst>
        </pc:spChg>
        <pc:spChg chg="del">
          <ac:chgData name="Belen Bale" userId="S::b.bale@mdx.ac.uk::d406b3be-88e3-407b-a82d-16388c87297e" providerId="AD" clId="Web-{56D68A32-A59C-3C1A-6C17-61F6C858871A}" dt="2020-11-26T14:47:18.306" v="9"/>
          <ac:spMkLst>
            <pc:docMk/>
            <pc:sldMk cId="3938421133" sldId="283"/>
            <ac:spMk id="37" creationId="{089B37F3-721E-4809-A50E-9EE306404ED8}"/>
          </ac:spMkLst>
        </pc:spChg>
        <pc:spChg chg="del">
          <ac:chgData name="Belen Bale" userId="S::b.bale@mdx.ac.uk::d406b3be-88e3-407b-a82d-16388c87297e" providerId="AD" clId="Web-{56D68A32-A59C-3C1A-6C17-61F6C858871A}" dt="2020-11-26T14:47:18.306" v="9"/>
          <ac:spMkLst>
            <pc:docMk/>
            <pc:sldMk cId="3938421133" sldId="283"/>
            <ac:spMk id="39" creationId="{6F32C1A4-2AC7-48CB-9AB7-B80470C0FD23}"/>
          </ac:spMkLst>
        </pc:spChg>
        <pc:spChg chg="del">
          <ac:chgData name="Belen Bale" userId="S::b.bale@mdx.ac.uk::d406b3be-88e3-407b-a82d-16388c87297e" providerId="AD" clId="Web-{56D68A32-A59C-3C1A-6C17-61F6C858871A}" dt="2020-11-26T14:47:18.306" v="9"/>
          <ac:spMkLst>
            <pc:docMk/>
            <pc:sldMk cId="3938421133" sldId="283"/>
            <ac:spMk id="41" creationId="{BE12D8E2-6088-4997-A8C6-1794DA9E1D48}"/>
          </ac:spMkLst>
        </pc:spChg>
        <pc:spChg chg="del">
          <ac:chgData name="Belen Bale" userId="S::b.bale@mdx.ac.uk::d406b3be-88e3-407b-a82d-16388c87297e" providerId="AD" clId="Web-{56D68A32-A59C-3C1A-6C17-61F6C858871A}" dt="2020-11-26T14:47:18.306" v="9"/>
          <ac:spMkLst>
            <pc:docMk/>
            <pc:sldMk cId="3938421133" sldId="283"/>
            <ac:spMk id="43" creationId="{FAF10F47-1605-47C5-AE58-9062909ADA42}"/>
          </ac:spMkLst>
        </pc:spChg>
      </pc:sldChg>
      <pc:sldChg chg="addSp modSp mod modClrScheme chgLayout">
        <pc:chgData name="Belen Bale" userId="S::b.bale@mdx.ac.uk::d406b3be-88e3-407b-a82d-16388c87297e" providerId="AD" clId="Web-{56D68A32-A59C-3C1A-6C17-61F6C858871A}" dt="2020-11-26T15:42:02.160" v="1425"/>
        <pc:sldMkLst>
          <pc:docMk/>
          <pc:sldMk cId="1431865434" sldId="284"/>
        </pc:sldMkLst>
        <pc:spChg chg="mod ord">
          <ac:chgData name="Belen Bale" userId="S::b.bale@mdx.ac.uk::d406b3be-88e3-407b-a82d-16388c87297e" providerId="AD" clId="Web-{56D68A32-A59C-3C1A-6C17-61F6C858871A}" dt="2020-11-26T14:47:29.041" v="10"/>
          <ac:spMkLst>
            <pc:docMk/>
            <pc:sldMk cId="1431865434" sldId="284"/>
            <ac:spMk id="2" creationId="{0934570E-27D2-49CC-95C0-AD6E7F7D3751}"/>
          </ac:spMkLst>
        </pc:spChg>
        <pc:spChg chg="mod ord">
          <ac:chgData name="Belen Bale" userId="S::b.bale@mdx.ac.uk::d406b3be-88e3-407b-a82d-16388c87297e" providerId="AD" clId="Web-{56D68A32-A59C-3C1A-6C17-61F6C858871A}" dt="2020-11-26T14:47:29.041" v="10"/>
          <ac:spMkLst>
            <pc:docMk/>
            <pc:sldMk cId="1431865434" sldId="284"/>
            <ac:spMk id="3" creationId="{F95896EE-A481-44B1-B7EB-62DC9C8027AE}"/>
          </ac:spMkLst>
        </pc:spChg>
        <pc:picChg chg="add">
          <ac:chgData name="Belen Bale" userId="S::b.bale@mdx.ac.uk::d406b3be-88e3-407b-a82d-16388c87297e" providerId="AD" clId="Web-{56D68A32-A59C-3C1A-6C17-61F6C858871A}" dt="2020-11-26T15:42:02.160" v="1425"/>
          <ac:picMkLst>
            <pc:docMk/>
            <pc:sldMk cId="1431865434" sldId="284"/>
            <ac:picMk id="4" creationId="{DD22A30D-D56D-4A56-906D-66375423B772}"/>
          </ac:picMkLst>
        </pc:picChg>
      </pc:sldChg>
      <pc:sldChg chg="addSp delSp modSp mod modClrScheme delDesignElem chgLayout">
        <pc:chgData name="Belen Bale" userId="S::b.bale@mdx.ac.uk::d406b3be-88e3-407b-a82d-16388c87297e" providerId="AD" clId="Web-{56D68A32-A59C-3C1A-6C17-61F6C858871A}" dt="2020-11-26T15:55:15.868" v="3665"/>
        <pc:sldMkLst>
          <pc:docMk/>
          <pc:sldMk cId="399529123" sldId="285"/>
        </pc:sldMkLst>
        <pc:spChg chg="mod ord">
          <ac:chgData name="Belen Bale" userId="S::b.bale@mdx.ac.uk::d406b3be-88e3-407b-a82d-16388c87297e" providerId="AD" clId="Web-{56D68A32-A59C-3C1A-6C17-61F6C858871A}" dt="2020-11-26T14:47:29.041" v="10"/>
          <ac:spMkLst>
            <pc:docMk/>
            <pc:sldMk cId="399529123" sldId="285"/>
            <ac:spMk id="2" creationId="{30038319-6BDD-450A-B2D9-9499556B12C1}"/>
          </ac:spMkLst>
        </pc:spChg>
        <pc:grpChg chg="del">
          <ac:chgData name="Belen Bale" userId="S::b.bale@mdx.ac.uk::d406b3be-88e3-407b-a82d-16388c87297e" providerId="AD" clId="Web-{56D68A32-A59C-3C1A-6C17-61F6C858871A}" dt="2020-11-26T14:47:18.306" v="9"/>
          <ac:grpSpMkLst>
            <pc:docMk/>
            <pc:sldMk cId="399529123" sldId="285"/>
            <ac:grpSpMk id="8" creationId="{F1ECA4FE-7D2F-4576-B767-3A5F5ABFE90F}"/>
          </ac:grpSpMkLst>
        </pc:grpChg>
        <pc:picChg chg="add">
          <ac:chgData name="Belen Bale" userId="S::b.bale@mdx.ac.uk::d406b3be-88e3-407b-a82d-16388c87297e" providerId="AD" clId="Web-{56D68A32-A59C-3C1A-6C17-61F6C858871A}" dt="2020-11-26T15:55:10.805" v="3664"/>
          <ac:picMkLst>
            <pc:docMk/>
            <pc:sldMk cId="399529123" sldId="285"/>
            <ac:picMk id="3" creationId="{BFC11CA2-10F5-43F3-8FFF-477BAD6D1C7F}"/>
          </ac:picMkLst>
        </pc:picChg>
        <pc:picChg chg="add">
          <ac:chgData name="Belen Bale" userId="S::b.bale@mdx.ac.uk::d406b3be-88e3-407b-a82d-16388c87297e" providerId="AD" clId="Web-{56D68A32-A59C-3C1A-6C17-61F6C858871A}" dt="2020-11-26T15:55:15.868" v="3665"/>
          <ac:picMkLst>
            <pc:docMk/>
            <pc:sldMk cId="399529123" sldId="285"/>
            <ac:picMk id="5" creationId="{A77707F4-0A2D-4C27-A339-83700D025B6A}"/>
          </ac:picMkLst>
        </pc:picChg>
        <pc:cxnChg chg="del">
          <ac:chgData name="Belen Bale" userId="S::b.bale@mdx.ac.uk::d406b3be-88e3-407b-a82d-16388c87297e" providerId="AD" clId="Web-{56D68A32-A59C-3C1A-6C17-61F6C858871A}" dt="2020-11-26T14:47:18.306" v="9"/>
          <ac:cxnSpMkLst>
            <pc:docMk/>
            <pc:sldMk cId="399529123" sldId="285"/>
            <ac:cxnSpMk id="12" creationId="{E81F53E2-F556-42FA-8D24-113839EE19F8}"/>
          </ac:cxnSpMkLst>
        </pc:cxnChg>
      </pc:sldChg>
      <pc:sldChg chg="addSp delSp modSp mod modClrScheme addAnim delAnim chgLayout">
        <pc:chgData name="Belen Bale" userId="S::b.bale@mdx.ac.uk::d406b3be-88e3-407b-a82d-16388c87297e" providerId="AD" clId="Web-{56D68A32-A59C-3C1A-6C17-61F6C858871A}" dt="2020-11-26T15:00:48.655" v="69"/>
        <pc:sldMkLst>
          <pc:docMk/>
          <pc:sldMk cId="423308829" sldId="286"/>
        </pc:sldMkLst>
        <pc:spChg chg="mod ord">
          <ac:chgData name="Belen Bale" userId="S::b.bale@mdx.ac.uk::d406b3be-88e3-407b-a82d-16388c87297e" providerId="AD" clId="Web-{56D68A32-A59C-3C1A-6C17-61F6C858871A}" dt="2020-11-26T15:00:21.513" v="66" actId="1076"/>
          <ac:spMkLst>
            <pc:docMk/>
            <pc:sldMk cId="423308829" sldId="286"/>
            <ac:spMk id="2" creationId="{E196FB13-A932-4352-B50C-A40184B6D78D}"/>
          </ac:spMkLst>
        </pc:spChg>
        <pc:graphicFrameChg chg="add del mod">
          <ac:chgData name="Belen Bale" userId="S::b.bale@mdx.ac.uk::d406b3be-88e3-407b-a82d-16388c87297e" providerId="AD" clId="Web-{56D68A32-A59C-3C1A-6C17-61F6C858871A}" dt="2020-11-26T14:49:18.923" v="43"/>
          <ac:graphicFrameMkLst>
            <pc:docMk/>
            <pc:sldMk cId="423308829" sldId="286"/>
            <ac:graphicFrameMk id="4" creationId="{8B4ACDD2-2F75-4083-9B09-641F6CD4ABF6}"/>
          </ac:graphicFrameMkLst>
        </pc:graphicFrameChg>
        <pc:graphicFrameChg chg="add mod modGraphic">
          <ac:chgData name="Belen Bale" userId="S::b.bale@mdx.ac.uk::d406b3be-88e3-407b-a82d-16388c87297e" providerId="AD" clId="Web-{56D68A32-A59C-3C1A-6C17-61F6C858871A}" dt="2020-11-26T15:00:48.655" v="69"/>
          <ac:graphicFrameMkLst>
            <pc:docMk/>
            <pc:sldMk cId="423308829" sldId="286"/>
            <ac:graphicFrameMk id="22" creationId="{9BD846E9-AFF8-4359-9FA4-1BE3567EBCBF}"/>
          </ac:graphicFrameMkLst>
        </pc:graphicFrameChg>
        <pc:picChg chg="add mod">
          <ac:chgData name="Belen Bale" userId="S::b.bale@mdx.ac.uk::d406b3be-88e3-407b-a82d-16388c87297e" providerId="AD" clId="Web-{56D68A32-A59C-3C1A-6C17-61F6C858871A}" dt="2020-11-26T15:00:09.059" v="63" actId="1076"/>
          <ac:picMkLst>
            <pc:docMk/>
            <pc:sldMk cId="423308829" sldId="286"/>
            <ac:picMk id="18" creationId="{467B34CC-3624-464F-B14A-380D613AD4E0}"/>
          </ac:picMkLst>
        </pc:picChg>
        <pc:picChg chg="add del mod">
          <ac:chgData name="Belen Bale" userId="S::b.bale@mdx.ac.uk::d406b3be-88e3-407b-a82d-16388c87297e" providerId="AD" clId="Web-{56D68A32-A59C-3C1A-6C17-61F6C858871A}" dt="2020-11-26T14:56:57.828" v="52"/>
          <ac:picMkLst>
            <pc:docMk/>
            <pc:sldMk cId="423308829" sldId="286"/>
            <ac:picMk id="19" creationId="{5883BEF8-633C-4058-A36E-3504877BF6E4}"/>
          </ac:picMkLst>
        </pc:picChg>
        <pc:picChg chg="add mod">
          <ac:chgData name="Belen Bale" userId="S::b.bale@mdx.ac.uk::d406b3be-88e3-407b-a82d-16388c87297e" providerId="AD" clId="Web-{56D68A32-A59C-3C1A-6C17-61F6C858871A}" dt="2020-11-26T15:00:11.325" v="64" actId="1076"/>
          <ac:picMkLst>
            <pc:docMk/>
            <pc:sldMk cId="423308829" sldId="286"/>
            <ac:picMk id="20" creationId="{77E70DBB-C4C0-48B3-8C8C-97DCABCC70A2}"/>
          </ac:picMkLst>
        </pc:picChg>
      </pc:sldChg>
      <pc:sldChg chg="addSp delSp modSp mod modClrScheme chgLayout">
        <pc:chgData name="Belen Bale" userId="S::b.bale@mdx.ac.uk::d406b3be-88e3-407b-a82d-16388c87297e" providerId="AD" clId="Web-{56D68A32-A59C-3C1A-6C17-61F6C858871A}" dt="2020-11-26T15:56:03.731" v="3673" actId="1076"/>
        <pc:sldMkLst>
          <pc:docMk/>
          <pc:sldMk cId="3420893415" sldId="288"/>
        </pc:sldMkLst>
        <pc:spChg chg="mod ord">
          <ac:chgData name="Belen Bale" userId="S::b.bale@mdx.ac.uk::d406b3be-88e3-407b-a82d-16388c87297e" providerId="AD" clId="Web-{56D68A32-A59C-3C1A-6C17-61F6C858871A}" dt="2020-11-26T14:47:29.041" v="10"/>
          <ac:spMkLst>
            <pc:docMk/>
            <pc:sldMk cId="3420893415" sldId="288"/>
            <ac:spMk id="2" creationId="{01AD6B59-E88A-4F62-B83C-67F056694A11}"/>
          </ac:spMkLst>
        </pc:spChg>
        <pc:spChg chg="mod ord">
          <ac:chgData name="Belen Bale" userId="S::b.bale@mdx.ac.uk::d406b3be-88e3-407b-a82d-16388c87297e" providerId="AD" clId="Web-{56D68A32-A59C-3C1A-6C17-61F6C858871A}" dt="2020-11-26T14:47:29.041" v="10"/>
          <ac:spMkLst>
            <pc:docMk/>
            <pc:sldMk cId="3420893415" sldId="288"/>
            <ac:spMk id="3" creationId="{A3239EE8-9A94-43A9-AEA6-0047E754B7B1}"/>
          </ac:spMkLst>
        </pc:spChg>
        <pc:picChg chg="del">
          <ac:chgData name="Belen Bale" userId="S::b.bale@mdx.ac.uk::d406b3be-88e3-407b-a82d-16388c87297e" providerId="AD" clId="Web-{56D68A32-A59C-3C1A-6C17-61F6C858871A}" dt="2020-11-26T15:55:58.684" v="3672"/>
          <ac:picMkLst>
            <pc:docMk/>
            <pc:sldMk cId="3420893415" sldId="288"/>
            <ac:picMk id="4" creationId="{62593CE6-848A-4E82-9E6A-B7CAADA95163}"/>
          </ac:picMkLst>
        </pc:picChg>
        <pc:picChg chg="add mod">
          <ac:chgData name="Belen Bale" userId="S::b.bale@mdx.ac.uk::d406b3be-88e3-407b-a82d-16388c87297e" providerId="AD" clId="Web-{56D68A32-A59C-3C1A-6C17-61F6C858871A}" dt="2020-11-26T15:56:03.731" v="3673" actId="1076"/>
          <ac:picMkLst>
            <pc:docMk/>
            <pc:sldMk cId="3420893415" sldId="288"/>
            <ac:picMk id="6" creationId="{DEDFA92F-809A-42A2-AE0E-ACCE81CA19D5}"/>
          </ac:picMkLst>
        </pc:picChg>
        <pc:picChg chg="add">
          <ac:chgData name="Belen Bale" userId="S::b.bale@mdx.ac.uk::d406b3be-88e3-407b-a82d-16388c87297e" providerId="AD" clId="Web-{56D68A32-A59C-3C1A-6C17-61F6C858871A}" dt="2020-11-26T15:55:56.699" v="3671"/>
          <ac:picMkLst>
            <pc:docMk/>
            <pc:sldMk cId="3420893415" sldId="288"/>
            <ac:picMk id="8" creationId="{0E887A7D-94F7-4F35-A48F-5BD5655E7CA8}"/>
          </ac:picMkLst>
        </pc:picChg>
      </pc:sldChg>
      <pc:sldChg chg="addSp modSp mod setBg modClrScheme setClrOvrMap chgLayout">
        <pc:chgData name="Belen Bale" userId="S::b.bale@mdx.ac.uk::d406b3be-88e3-407b-a82d-16388c87297e" providerId="AD" clId="Web-{56D68A32-A59C-3C1A-6C17-61F6C858871A}" dt="2020-11-26T15:41:32.705" v="1419" actId="14100"/>
        <pc:sldMkLst>
          <pc:docMk/>
          <pc:sldMk cId="1681570210" sldId="289"/>
        </pc:sldMkLst>
        <pc:spChg chg="mod ord">
          <ac:chgData name="Belen Bale" userId="S::b.bale@mdx.ac.uk::d406b3be-88e3-407b-a82d-16388c87297e" providerId="AD" clId="Web-{56D68A32-A59C-3C1A-6C17-61F6C858871A}" dt="2020-11-26T15:05:54.816" v="91"/>
          <ac:spMkLst>
            <pc:docMk/>
            <pc:sldMk cId="1681570210" sldId="289"/>
            <ac:spMk id="2" creationId="{79075D0E-1BCA-4A60-B263-2D978BB55551}"/>
          </ac:spMkLst>
        </pc:spChg>
        <pc:spChg chg="mod ord">
          <ac:chgData name="Belen Bale" userId="S::b.bale@mdx.ac.uk::d406b3be-88e3-407b-a82d-16388c87297e" providerId="AD" clId="Web-{56D68A32-A59C-3C1A-6C17-61F6C858871A}" dt="2020-11-26T15:33:46.581" v="1076" actId="1076"/>
          <ac:spMkLst>
            <pc:docMk/>
            <pc:sldMk cId="1681570210" sldId="289"/>
            <ac:spMk id="3" creationId="{78E699BD-1FC9-49B9-8381-AFD5FD379729}"/>
          </ac:spMkLst>
        </pc:spChg>
        <pc:spChg chg="add">
          <ac:chgData name="Belen Bale" userId="S::b.bale@mdx.ac.uk::d406b3be-88e3-407b-a82d-16388c87297e" providerId="AD" clId="Web-{56D68A32-A59C-3C1A-6C17-61F6C858871A}" dt="2020-11-26T15:05:54.816" v="91"/>
          <ac:spMkLst>
            <pc:docMk/>
            <pc:sldMk cId="1681570210" sldId="289"/>
            <ac:spMk id="8" creationId="{C314C310-850D-4491-AA52-C75BEA68B68C}"/>
          </ac:spMkLst>
        </pc:spChg>
        <pc:grpChg chg="add">
          <ac:chgData name="Belen Bale" userId="S::b.bale@mdx.ac.uk::d406b3be-88e3-407b-a82d-16388c87297e" providerId="AD" clId="Web-{56D68A32-A59C-3C1A-6C17-61F6C858871A}" dt="2020-11-26T15:05:54.816" v="91"/>
          <ac:grpSpMkLst>
            <pc:docMk/>
            <pc:sldMk cId="1681570210" sldId="289"/>
            <ac:grpSpMk id="10" creationId="{D4EC3799-3F52-48CE-85CC-83AED368EB42}"/>
          </ac:grpSpMkLst>
        </pc:grpChg>
        <pc:picChg chg="add mod">
          <ac:chgData name="Belen Bale" userId="S::b.bale@mdx.ac.uk::d406b3be-88e3-407b-a82d-16388c87297e" providerId="AD" clId="Web-{56D68A32-A59C-3C1A-6C17-61F6C858871A}" dt="2020-11-26T15:41:23.892" v="1417" actId="1076"/>
          <ac:picMkLst>
            <pc:docMk/>
            <pc:sldMk cId="1681570210" sldId="289"/>
            <ac:picMk id="4" creationId="{A2C572E3-07A5-459C-B070-58AD577EA559}"/>
          </ac:picMkLst>
        </pc:picChg>
        <pc:picChg chg="add mod">
          <ac:chgData name="Belen Bale" userId="S::b.bale@mdx.ac.uk::d406b3be-88e3-407b-a82d-16388c87297e" providerId="AD" clId="Web-{56D68A32-A59C-3C1A-6C17-61F6C858871A}" dt="2020-11-26T15:41:32.705" v="1419" actId="14100"/>
          <ac:picMkLst>
            <pc:docMk/>
            <pc:sldMk cId="1681570210" sldId="289"/>
            <ac:picMk id="5" creationId="{F0E9B49B-1DFB-4320-8B7E-1D03CFB2D0C2}"/>
          </ac:picMkLst>
        </pc:picChg>
        <pc:cxnChg chg="add">
          <ac:chgData name="Belen Bale" userId="S::b.bale@mdx.ac.uk::d406b3be-88e3-407b-a82d-16388c87297e" providerId="AD" clId="Web-{56D68A32-A59C-3C1A-6C17-61F6C858871A}" dt="2020-11-26T15:05:54.816" v="91"/>
          <ac:cxnSpMkLst>
            <pc:docMk/>
            <pc:sldMk cId="1681570210" sldId="289"/>
            <ac:cxnSpMk id="14" creationId="{789E20C7-BB50-4317-93C7-90C8ED80B275}"/>
          </ac:cxnSpMkLst>
        </pc:cxnChg>
      </pc:sldChg>
      <pc:sldChg chg="addSp modSp mod modClrScheme chgLayout modNotes">
        <pc:chgData name="Belen Bale" userId="S::b.bale@mdx.ac.uk::d406b3be-88e3-407b-a82d-16388c87297e" providerId="AD" clId="Web-{56D68A32-A59C-3C1A-6C17-61F6C858871A}" dt="2020-11-26T15:58:04.239" v="3694" actId="1076"/>
        <pc:sldMkLst>
          <pc:docMk/>
          <pc:sldMk cId="3982980317" sldId="290"/>
        </pc:sldMkLst>
        <pc:spChg chg="mod ord">
          <ac:chgData name="Belen Bale" userId="S::b.bale@mdx.ac.uk::d406b3be-88e3-407b-a82d-16388c87297e" providerId="AD" clId="Web-{56D68A32-A59C-3C1A-6C17-61F6C858871A}" dt="2020-11-26T14:47:29.041" v="10"/>
          <ac:spMkLst>
            <pc:docMk/>
            <pc:sldMk cId="3982980317" sldId="290"/>
            <ac:spMk id="2" creationId="{E03CB62E-9D85-4F4C-AF54-67F431B28D6F}"/>
          </ac:spMkLst>
        </pc:spChg>
        <pc:spChg chg="mod ord">
          <ac:chgData name="Belen Bale" userId="S::b.bale@mdx.ac.uk::d406b3be-88e3-407b-a82d-16388c87297e" providerId="AD" clId="Web-{56D68A32-A59C-3C1A-6C17-61F6C858871A}" dt="2020-11-26T15:58:04.239" v="3694" actId="1076"/>
          <ac:spMkLst>
            <pc:docMk/>
            <pc:sldMk cId="3982980317" sldId="290"/>
            <ac:spMk id="3" creationId="{42F45AC8-2874-473E-B86C-D7799D74A677}"/>
          </ac:spMkLst>
        </pc:spChg>
        <pc:spChg chg="add mod ord">
          <ac:chgData name="Belen Bale" userId="S::b.bale@mdx.ac.uk::d406b3be-88e3-407b-a82d-16388c87297e" providerId="AD" clId="Web-{56D68A32-A59C-3C1A-6C17-61F6C858871A}" dt="2020-11-26T15:57:59.488" v="3693" actId="1076"/>
          <ac:spMkLst>
            <pc:docMk/>
            <pc:sldMk cId="3982980317" sldId="290"/>
            <ac:spMk id="8" creationId="{4E479DE0-3338-49A4-A0FD-B704049F0510}"/>
          </ac:spMkLst>
        </pc:spChg>
        <pc:picChg chg="add mod">
          <ac:chgData name="Belen Bale" userId="S::b.bale@mdx.ac.uk::d406b3be-88e3-407b-a82d-16388c87297e" providerId="AD" clId="Web-{56D68A32-A59C-3C1A-6C17-61F6C858871A}" dt="2020-11-26T15:53:06.141" v="3645" actId="14100"/>
          <ac:picMkLst>
            <pc:docMk/>
            <pc:sldMk cId="3982980317" sldId="290"/>
            <ac:picMk id="5" creationId="{89B31B00-B5C6-48E1-850E-5C55098C765F}"/>
          </ac:picMkLst>
        </pc:picChg>
        <pc:picChg chg="add mod">
          <ac:chgData name="Belen Bale" userId="S::b.bale@mdx.ac.uk::d406b3be-88e3-407b-a82d-16388c87297e" providerId="AD" clId="Web-{56D68A32-A59C-3C1A-6C17-61F6C858871A}" dt="2020-11-26T15:53:02.969" v="3644" actId="1076"/>
          <ac:picMkLst>
            <pc:docMk/>
            <pc:sldMk cId="3982980317" sldId="290"/>
            <ac:picMk id="7" creationId="{5A549B8A-CB61-4DCA-88CC-F92C33033843}"/>
          </ac:picMkLst>
        </pc:picChg>
      </pc:sldChg>
      <pc:sldChg chg="addSp modSp mod modClrScheme chgLayout">
        <pc:chgData name="Belen Bale" userId="S::b.bale@mdx.ac.uk::d406b3be-88e3-407b-a82d-16388c87297e" providerId="AD" clId="Web-{56D68A32-A59C-3C1A-6C17-61F6C858871A}" dt="2020-11-26T15:53:56.988" v="3651"/>
        <pc:sldMkLst>
          <pc:docMk/>
          <pc:sldMk cId="663727627" sldId="291"/>
        </pc:sldMkLst>
        <pc:spChg chg="mod ord">
          <ac:chgData name="Belen Bale" userId="S::b.bale@mdx.ac.uk::d406b3be-88e3-407b-a82d-16388c87297e" providerId="AD" clId="Web-{56D68A32-A59C-3C1A-6C17-61F6C858871A}" dt="2020-11-26T14:47:29.041" v="10"/>
          <ac:spMkLst>
            <pc:docMk/>
            <pc:sldMk cId="663727627" sldId="291"/>
            <ac:spMk id="2" creationId="{BB0B0220-4A2A-4EAE-B654-799683788151}"/>
          </ac:spMkLst>
        </pc:spChg>
        <pc:spChg chg="mod ord">
          <ac:chgData name="Belen Bale" userId="S::b.bale@mdx.ac.uk::d406b3be-88e3-407b-a82d-16388c87297e" providerId="AD" clId="Web-{56D68A32-A59C-3C1A-6C17-61F6C858871A}" dt="2020-11-26T15:43:28.197" v="1716" actId="20577"/>
          <ac:spMkLst>
            <pc:docMk/>
            <pc:sldMk cId="663727627" sldId="291"/>
            <ac:spMk id="3" creationId="{112B6631-A7F9-42B4-B81D-65E34F4ACB03}"/>
          </ac:spMkLst>
        </pc:spChg>
        <pc:picChg chg="add">
          <ac:chgData name="Belen Bale" userId="S::b.bale@mdx.ac.uk::d406b3be-88e3-407b-a82d-16388c87297e" providerId="AD" clId="Web-{56D68A32-A59C-3C1A-6C17-61F6C858871A}" dt="2020-11-26T15:53:51.175" v="3650"/>
          <ac:picMkLst>
            <pc:docMk/>
            <pc:sldMk cId="663727627" sldId="291"/>
            <ac:picMk id="5" creationId="{02BD8745-510C-4871-A9DF-56478E963808}"/>
          </ac:picMkLst>
        </pc:picChg>
        <pc:picChg chg="add">
          <ac:chgData name="Belen Bale" userId="S::b.bale@mdx.ac.uk::d406b3be-88e3-407b-a82d-16388c87297e" providerId="AD" clId="Web-{56D68A32-A59C-3C1A-6C17-61F6C858871A}" dt="2020-11-26T15:53:56.988" v="3651"/>
          <ac:picMkLst>
            <pc:docMk/>
            <pc:sldMk cId="663727627" sldId="291"/>
            <ac:picMk id="7" creationId="{86E153E4-A035-46AC-9228-47E09370B37C}"/>
          </ac:picMkLst>
        </pc:picChg>
      </pc:sldChg>
      <pc:sldChg chg="addSp modSp mod modClrScheme chgLayout">
        <pc:chgData name="Belen Bale" userId="S::b.bale@mdx.ac.uk::d406b3be-88e3-407b-a82d-16388c87297e" providerId="AD" clId="Web-{56D68A32-A59C-3C1A-6C17-61F6C858871A}" dt="2020-11-26T15:58:40.272" v="3703" actId="1076"/>
        <pc:sldMkLst>
          <pc:docMk/>
          <pc:sldMk cId="3483213869" sldId="292"/>
        </pc:sldMkLst>
        <pc:spChg chg="mod ord">
          <ac:chgData name="Belen Bale" userId="S::b.bale@mdx.ac.uk::d406b3be-88e3-407b-a82d-16388c87297e" providerId="AD" clId="Web-{56D68A32-A59C-3C1A-6C17-61F6C858871A}" dt="2020-11-26T14:47:29.041" v="10"/>
          <ac:spMkLst>
            <pc:docMk/>
            <pc:sldMk cId="3483213869" sldId="292"/>
            <ac:spMk id="2" creationId="{A5F51347-AA84-44BC-B0DB-0108B4C8486E}"/>
          </ac:spMkLst>
        </pc:spChg>
        <pc:spChg chg="mod ord">
          <ac:chgData name="Belen Bale" userId="S::b.bale@mdx.ac.uk::d406b3be-88e3-407b-a82d-16388c87297e" providerId="AD" clId="Web-{56D68A32-A59C-3C1A-6C17-61F6C858871A}" dt="2020-11-26T15:58:40.272" v="3703" actId="1076"/>
          <ac:spMkLst>
            <pc:docMk/>
            <pc:sldMk cId="3483213869" sldId="292"/>
            <ac:spMk id="3" creationId="{16D39C4F-E743-4FCC-BF22-29923E8F1229}"/>
          </ac:spMkLst>
        </pc:spChg>
        <pc:spChg chg="add mod ord">
          <ac:chgData name="Belen Bale" userId="S::b.bale@mdx.ac.uk::d406b3be-88e3-407b-a82d-16388c87297e" providerId="AD" clId="Web-{56D68A32-A59C-3C1A-6C17-61F6C858871A}" dt="2020-11-26T15:58:37.085" v="3702" actId="1076"/>
          <ac:spMkLst>
            <pc:docMk/>
            <pc:sldMk cId="3483213869" sldId="292"/>
            <ac:spMk id="8" creationId="{726F3880-4CAD-486A-A519-6887F8804443}"/>
          </ac:spMkLst>
        </pc:spChg>
        <pc:picChg chg="add">
          <ac:chgData name="Belen Bale" userId="S::b.bale@mdx.ac.uk::d406b3be-88e3-407b-a82d-16388c87297e" providerId="AD" clId="Web-{56D68A32-A59C-3C1A-6C17-61F6C858871A}" dt="2020-11-26T15:54:00.176" v="3652"/>
          <ac:picMkLst>
            <pc:docMk/>
            <pc:sldMk cId="3483213869" sldId="292"/>
            <ac:picMk id="5" creationId="{3D8DDF07-8DC9-4608-A05B-B0853C4FFEF7}"/>
          </ac:picMkLst>
        </pc:picChg>
        <pc:picChg chg="add">
          <ac:chgData name="Belen Bale" userId="S::b.bale@mdx.ac.uk::d406b3be-88e3-407b-a82d-16388c87297e" providerId="AD" clId="Web-{56D68A32-A59C-3C1A-6C17-61F6C858871A}" dt="2020-11-26T15:54:05.551" v="3653"/>
          <ac:picMkLst>
            <pc:docMk/>
            <pc:sldMk cId="3483213869" sldId="292"/>
            <ac:picMk id="7" creationId="{1A25C369-6A82-45EF-8835-4B79DCF64762}"/>
          </ac:picMkLst>
        </pc:picChg>
      </pc:sldChg>
      <pc:sldChg chg="addSp modSp mod modClrScheme chgLayout">
        <pc:chgData name="Belen Bale" userId="S::b.bale@mdx.ac.uk::d406b3be-88e3-407b-a82d-16388c87297e" providerId="AD" clId="Web-{56D68A32-A59C-3C1A-6C17-61F6C858871A}" dt="2020-11-26T15:54:28.240" v="3657"/>
        <pc:sldMkLst>
          <pc:docMk/>
          <pc:sldMk cId="3112360518" sldId="293"/>
        </pc:sldMkLst>
        <pc:spChg chg="mod ord">
          <ac:chgData name="Belen Bale" userId="S::b.bale@mdx.ac.uk::d406b3be-88e3-407b-a82d-16388c87297e" providerId="AD" clId="Web-{56D68A32-A59C-3C1A-6C17-61F6C858871A}" dt="2020-11-26T14:47:29.041" v="10"/>
          <ac:spMkLst>
            <pc:docMk/>
            <pc:sldMk cId="3112360518" sldId="293"/>
            <ac:spMk id="2" creationId="{4B2B9641-5E1E-415B-9C94-C3FC0328A042}"/>
          </ac:spMkLst>
        </pc:spChg>
        <pc:spChg chg="mod ord">
          <ac:chgData name="Belen Bale" userId="S::b.bale@mdx.ac.uk::d406b3be-88e3-407b-a82d-16388c87297e" providerId="AD" clId="Web-{56D68A32-A59C-3C1A-6C17-61F6C858871A}" dt="2020-11-26T15:47:56.340" v="2789" actId="20577"/>
          <ac:spMkLst>
            <pc:docMk/>
            <pc:sldMk cId="3112360518" sldId="293"/>
            <ac:spMk id="3" creationId="{65C69B77-4471-45B6-8EE4-427115EB68C8}"/>
          </ac:spMkLst>
        </pc:spChg>
        <pc:spChg chg="mod ord">
          <ac:chgData name="Belen Bale" userId="S::b.bale@mdx.ac.uk::d406b3be-88e3-407b-a82d-16388c87297e" providerId="AD" clId="Web-{56D68A32-A59C-3C1A-6C17-61F6C858871A}" dt="2020-11-26T15:47:11.321" v="2545" actId="20577"/>
          <ac:spMkLst>
            <pc:docMk/>
            <pc:sldMk cId="3112360518" sldId="293"/>
            <ac:spMk id="4" creationId="{A85EF9CD-30AE-4903-A568-6C0E7C380EF0}"/>
          </ac:spMkLst>
        </pc:spChg>
        <pc:picChg chg="add">
          <ac:chgData name="Belen Bale" userId="S::b.bale@mdx.ac.uk::d406b3be-88e3-407b-a82d-16388c87297e" providerId="AD" clId="Web-{56D68A32-A59C-3C1A-6C17-61F6C858871A}" dt="2020-11-26T15:54:20.052" v="3656"/>
          <ac:picMkLst>
            <pc:docMk/>
            <pc:sldMk cId="3112360518" sldId="293"/>
            <ac:picMk id="6" creationId="{70945E55-1B4D-42E9-A741-ACC36454F9F7}"/>
          </ac:picMkLst>
        </pc:picChg>
        <pc:picChg chg="add">
          <ac:chgData name="Belen Bale" userId="S::b.bale@mdx.ac.uk::d406b3be-88e3-407b-a82d-16388c87297e" providerId="AD" clId="Web-{56D68A32-A59C-3C1A-6C17-61F6C858871A}" dt="2020-11-26T15:54:28.240" v="3657"/>
          <ac:picMkLst>
            <pc:docMk/>
            <pc:sldMk cId="3112360518" sldId="293"/>
            <ac:picMk id="8" creationId="{D5CD12A8-D7F2-4439-84C0-812E2025224E}"/>
          </ac:picMkLst>
        </pc:picChg>
      </pc:sldChg>
      <pc:sldChg chg="addSp modSp mod modClrScheme chgLayout">
        <pc:chgData name="Belen Bale" userId="S::b.bale@mdx.ac.uk::d406b3be-88e3-407b-a82d-16388c87297e" providerId="AD" clId="Web-{56D68A32-A59C-3C1A-6C17-61F6C858871A}" dt="2020-11-26T15:54:45.460" v="3661"/>
        <pc:sldMkLst>
          <pc:docMk/>
          <pc:sldMk cId="3136057216" sldId="294"/>
        </pc:sldMkLst>
        <pc:spChg chg="mod ord">
          <ac:chgData name="Belen Bale" userId="S::b.bale@mdx.ac.uk::d406b3be-88e3-407b-a82d-16388c87297e" providerId="AD" clId="Web-{56D68A32-A59C-3C1A-6C17-61F6C858871A}" dt="2020-11-26T14:47:29.041" v="10"/>
          <ac:spMkLst>
            <pc:docMk/>
            <pc:sldMk cId="3136057216" sldId="294"/>
            <ac:spMk id="2" creationId="{FBFE7CF0-20BB-4054-BA74-8E2D76AA1B3C}"/>
          </ac:spMkLst>
        </pc:spChg>
        <pc:spChg chg="mod ord">
          <ac:chgData name="Belen Bale" userId="S::b.bale@mdx.ac.uk::d406b3be-88e3-407b-a82d-16388c87297e" providerId="AD" clId="Web-{56D68A32-A59C-3C1A-6C17-61F6C858871A}" dt="2020-11-26T15:50:15.177" v="3508" actId="20577"/>
          <ac:spMkLst>
            <pc:docMk/>
            <pc:sldMk cId="3136057216" sldId="294"/>
            <ac:spMk id="3" creationId="{22DE829A-90CE-4076-BA3A-C6C320626854}"/>
          </ac:spMkLst>
        </pc:spChg>
        <pc:picChg chg="add">
          <ac:chgData name="Belen Bale" userId="S::b.bale@mdx.ac.uk::d406b3be-88e3-407b-a82d-16388c87297e" providerId="AD" clId="Web-{56D68A32-A59C-3C1A-6C17-61F6C858871A}" dt="2020-11-26T15:54:40.147" v="3660"/>
          <ac:picMkLst>
            <pc:docMk/>
            <pc:sldMk cId="3136057216" sldId="294"/>
            <ac:picMk id="5" creationId="{550CDC1C-A813-480B-B27D-AE585E4A6C12}"/>
          </ac:picMkLst>
        </pc:picChg>
        <pc:picChg chg="add">
          <ac:chgData name="Belen Bale" userId="S::b.bale@mdx.ac.uk::d406b3be-88e3-407b-a82d-16388c87297e" providerId="AD" clId="Web-{56D68A32-A59C-3C1A-6C17-61F6C858871A}" dt="2020-11-26T15:54:45.460" v="3661"/>
          <ac:picMkLst>
            <pc:docMk/>
            <pc:sldMk cId="3136057216" sldId="294"/>
            <ac:picMk id="7" creationId="{69C46645-1D51-43B0-BBBF-9D59F152D971}"/>
          </ac:picMkLst>
        </pc:picChg>
      </pc:sldChg>
      <pc:sldChg chg="addSp modSp mod modClrScheme chgLayout">
        <pc:chgData name="Belen Bale" userId="S::b.bale@mdx.ac.uk::d406b3be-88e3-407b-a82d-16388c87297e" providerId="AD" clId="Web-{56D68A32-A59C-3C1A-6C17-61F6C858871A}" dt="2020-11-26T15:59:00.461" v="3709" actId="1076"/>
        <pc:sldMkLst>
          <pc:docMk/>
          <pc:sldMk cId="903704943" sldId="295"/>
        </pc:sldMkLst>
        <pc:spChg chg="mod ord">
          <ac:chgData name="Belen Bale" userId="S::b.bale@mdx.ac.uk::d406b3be-88e3-407b-a82d-16388c87297e" providerId="AD" clId="Web-{56D68A32-A59C-3C1A-6C17-61F6C858871A}" dt="2020-11-26T15:52:20.138" v="3633" actId="20577"/>
          <ac:spMkLst>
            <pc:docMk/>
            <pc:sldMk cId="903704943" sldId="295"/>
            <ac:spMk id="2" creationId="{55D28515-56E1-4A35-8421-B4BEC8ED0C3B}"/>
          </ac:spMkLst>
        </pc:spChg>
        <pc:spChg chg="mod ord">
          <ac:chgData name="Belen Bale" userId="S::b.bale@mdx.ac.uk::d406b3be-88e3-407b-a82d-16388c87297e" providerId="AD" clId="Web-{56D68A32-A59C-3C1A-6C17-61F6C858871A}" dt="2020-11-26T15:59:00.461" v="3709" actId="1076"/>
          <ac:spMkLst>
            <pc:docMk/>
            <pc:sldMk cId="903704943" sldId="295"/>
            <ac:spMk id="3" creationId="{488B31A8-7865-4F76-BBC6-6F093B3B6762}"/>
          </ac:spMkLst>
        </pc:spChg>
        <pc:spChg chg="add mod ord">
          <ac:chgData name="Belen Bale" userId="S::b.bale@mdx.ac.uk::d406b3be-88e3-407b-a82d-16388c87297e" providerId="AD" clId="Web-{56D68A32-A59C-3C1A-6C17-61F6C858871A}" dt="2020-11-26T15:58:57.555" v="3708" actId="1076"/>
          <ac:spMkLst>
            <pc:docMk/>
            <pc:sldMk cId="903704943" sldId="295"/>
            <ac:spMk id="8" creationId="{A50CBB1C-2297-46F2-B963-A35C8C3DEFE7}"/>
          </ac:spMkLst>
        </pc:spChg>
        <pc:picChg chg="add">
          <ac:chgData name="Belen Bale" userId="S::b.bale@mdx.ac.uk::d406b3be-88e3-407b-a82d-16388c87297e" providerId="AD" clId="Web-{56D68A32-A59C-3C1A-6C17-61F6C858871A}" dt="2020-11-26T15:54:49.804" v="3662"/>
          <ac:picMkLst>
            <pc:docMk/>
            <pc:sldMk cId="903704943" sldId="295"/>
            <ac:picMk id="5" creationId="{8DF48CEB-9D4D-4743-8D27-1127FE07A15E}"/>
          </ac:picMkLst>
        </pc:picChg>
        <pc:picChg chg="add">
          <ac:chgData name="Belen Bale" userId="S::b.bale@mdx.ac.uk::d406b3be-88e3-407b-a82d-16388c87297e" providerId="AD" clId="Web-{56D68A32-A59C-3C1A-6C17-61F6C858871A}" dt="2020-11-26T15:54:54.976" v="3663"/>
          <ac:picMkLst>
            <pc:docMk/>
            <pc:sldMk cId="903704943" sldId="295"/>
            <ac:picMk id="7" creationId="{A215848B-9918-468A-9B9B-A57A3BAF59E5}"/>
          </ac:picMkLst>
        </pc:picChg>
      </pc:sldChg>
      <pc:sldChg chg="addSp add replId">
        <pc:chgData name="Belen Bale" userId="S::b.bale@mdx.ac.uk::d406b3be-88e3-407b-a82d-16388c87297e" providerId="AD" clId="Web-{56D68A32-A59C-3C1A-6C17-61F6C858871A}" dt="2020-11-26T15:56:06.278" v="3674"/>
        <pc:sldMkLst>
          <pc:docMk/>
          <pc:sldMk cId="1800730737" sldId="296"/>
        </pc:sldMkLst>
        <pc:picChg chg="add">
          <ac:chgData name="Belen Bale" userId="S::b.bale@mdx.ac.uk::d406b3be-88e3-407b-a82d-16388c87297e" providerId="AD" clId="Web-{56D68A32-A59C-3C1A-6C17-61F6C858871A}" dt="2020-11-26T15:55:25.963" v="3666"/>
          <ac:picMkLst>
            <pc:docMk/>
            <pc:sldMk cId="1800730737" sldId="296"/>
            <ac:picMk id="4" creationId="{503DF4FA-035E-4E80-8BE4-B417162B4280}"/>
          </ac:picMkLst>
        </pc:picChg>
        <pc:picChg chg="add">
          <ac:chgData name="Belen Bale" userId="S::b.bale@mdx.ac.uk::d406b3be-88e3-407b-a82d-16388c87297e" providerId="AD" clId="Web-{56D68A32-A59C-3C1A-6C17-61F6C858871A}" dt="2020-11-26T15:56:06.278" v="3674"/>
          <ac:picMkLst>
            <pc:docMk/>
            <pc:sldMk cId="1800730737" sldId="296"/>
            <ac:picMk id="6" creationId="{87F27231-2383-4EE6-9983-4F1A3604BBDF}"/>
          </ac:picMkLst>
        </pc:picChg>
      </pc:sldChg>
      <pc:sldChg chg="modSp add del replId">
        <pc:chgData name="Belen Bale" userId="S::b.bale@mdx.ac.uk::d406b3be-88e3-407b-a82d-16388c87297e" providerId="AD" clId="Web-{56D68A32-A59C-3C1A-6C17-61F6C858871A}" dt="2020-11-26T15:00:41.264" v="68"/>
        <pc:sldMkLst>
          <pc:docMk/>
          <pc:sldMk cId="2485326068" sldId="297"/>
        </pc:sldMkLst>
        <pc:spChg chg="mod">
          <ac:chgData name="Belen Bale" userId="S::b.bale@mdx.ac.uk::d406b3be-88e3-407b-a82d-16388c87297e" providerId="AD" clId="Web-{56D68A32-A59C-3C1A-6C17-61F6C858871A}" dt="2020-11-26T14:49:06.345" v="39" actId="20577"/>
          <ac:spMkLst>
            <pc:docMk/>
            <pc:sldMk cId="2485326068" sldId="297"/>
            <ac:spMk id="2" creationId="{E196FB13-A932-4352-B50C-A40184B6D78D}"/>
          </ac:spMkLst>
        </pc:spChg>
        <pc:graphicFrameChg chg="mod">
          <ac:chgData name="Belen Bale" userId="S::b.bale@mdx.ac.uk::d406b3be-88e3-407b-a82d-16388c87297e" providerId="AD" clId="Web-{56D68A32-A59C-3C1A-6C17-61F6C858871A}" dt="2020-11-26T14:49:16.454" v="42" actId="1076"/>
          <ac:graphicFrameMkLst>
            <pc:docMk/>
            <pc:sldMk cId="2485326068" sldId="297"/>
            <ac:graphicFrameMk id="4" creationId="{8B4ACDD2-2F75-4083-9B09-641F6CD4ABF6}"/>
          </ac:graphicFrameMkLst>
        </pc:graphicFrameChg>
      </pc:sldChg>
      <pc:sldChg chg="addSp modSp add replId modNotes">
        <pc:chgData name="Belen Bale" userId="S::b.bale@mdx.ac.uk::d406b3be-88e3-407b-a82d-16388c87297e" providerId="AD" clId="Web-{56D68A32-A59C-3C1A-6C17-61F6C858871A}" dt="2020-11-26T15:41:47.472" v="1422" actId="14100"/>
        <pc:sldMkLst>
          <pc:docMk/>
          <pc:sldMk cId="3216950576" sldId="297"/>
        </pc:sldMkLst>
        <pc:spChg chg="mod">
          <ac:chgData name="Belen Bale" userId="S::b.bale@mdx.ac.uk::d406b3be-88e3-407b-a82d-16388c87297e" providerId="AD" clId="Web-{56D68A32-A59C-3C1A-6C17-61F6C858871A}" dt="2020-11-26T15:28:57.844" v="540" actId="20577"/>
          <ac:spMkLst>
            <pc:docMk/>
            <pc:sldMk cId="3216950576" sldId="297"/>
            <ac:spMk id="3" creationId="{78E699BD-1FC9-49B9-8381-AFD5FD379729}"/>
          </ac:spMkLst>
        </pc:spChg>
        <pc:picChg chg="add mod">
          <ac:chgData name="Belen Bale" userId="S::b.bale@mdx.ac.uk::d406b3be-88e3-407b-a82d-16388c87297e" providerId="AD" clId="Web-{56D68A32-A59C-3C1A-6C17-61F6C858871A}" dt="2020-11-26T15:29:58.848" v="546" actId="1076"/>
          <ac:picMkLst>
            <pc:docMk/>
            <pc:sldMk cId="3216950576" sldId="297"/>
            <ac:picMk id="4" creationId="{7D4055BF-1D4E-4A0F-9E65-35D764F9616F}"/>
          </ac:picMkLst>
        </pc:picChg>
        <pc:picChg chg="add">
          <ac:chgData name="Belen Bale" userId="S::b.bale@mdx.ac.uk::d406b3be-88e3-407b-a82d-16388c87297e" providerId="AD" clId="Web-{56D68A32-A59C-3C1A-6C17-61F6C858871A}" dt="2020-11-26T15:41:34.627" v="1420"/>
          <ac:picMkLst>
            <pc:docMk/>
            <pc:sldMk cId="3216950576" sldId="297"/>
            <ac:picMk id="5" creationId="{7A5E3F16-7DCE-44C3-A854-7C134EC534E0}"/>
          </ac:picMkLst>
        </pc:picChg>
        <pc:picChg chg="add mod">
          <ac:chgData name="Belen Bale" userId="S::b.bale@mdx.ac.uk::d406b3be-88e3-407b-a82d-16388c87297e" providerId="AD" clId="Web-{56D68A32-A59C-3C1A-6C17-61F6C858871A}" dt="2020-11-26T15:41:47.472" v="1422" actId="14100"/>
          <ac:picMkLst>
            <pc:docMk/>
            <pc:sldMk cId="3216950576" sldId="297"/>
            <ac:picMk id="6" creationId="{AA75D7D7-1FBF-4942-B5DC-515EBFDA6187}"/>
          </ac:picMkLst>
        </pc:picChg>
      </pc:sldChg>
      <pc:sldChg chg="add del replId">
        <pc:chgData name="Belen Bale" userId="S::b.bale@mdx.ac.uk::d406b3be-88e3-407b-a82d-16388c87297e" providerId="AD" clId="Web-{56D68A32-A59C-3C1A-6C17-61F6C858871A}" dt="2020-11-26T15:53:30.518" v="3648"/>
        <pc:sldMkLst>
          <pc:docMk/>
          <pc:sldMk cId="733905297" sldId="298"/>
        </pc:sldMkLst>
      </pc:sldChg>
      <pc:sldChg chg="add del replId">
        <pc:chgData name="Belen Bale" userId="S::b.bale@mdx.ac.uk::d406b3be-88e3-407b-a82d-16388c87297e" providerId="AD" clId="Web-{56D68A32-A59C-3C1A-6C17-61F6C858871A}" dt="2020-11-26T15:54:14.161" v="3655"/>
        <pc:sldMkLst>
          <pc:docMk/>
          <pc:sldMk cId="961884832" sldId="298"/>
        </pc:sldMkLst>
      </pc:sldChg>
      <pc:sldChg chg="add del replId">
        <pc:chgData name="Belen Bale" userId="S::b.bale@mdx.ac.uk::d406b3be-88e3-407b-a82d-16388c87297e" providerId="AD" clId="Web-{56D68A32-A59C-3C1A-6C17-61F6C858871A}" dt="2020-11-26T15:54:35.569" v="3659"/>
        <pc:sldMkLst>
          <pc:docMk/>
          <pc:sldMk cId="3257518004" sldId="298"/>
        </pc:sldMkLst>
      </pc:sldChg>
      <pc:sldChg chg="add del replId">
        <pc:chgData name="Belen Bale" userId="S::b.bale@mdx.ac.uk::d406b3be-88e3-407b-a82d-16388c87297e" providerId="AD" clId="Web-{56D68A32-A59C-3C1A-6C17-61F6C858871A}" dt="2020-11-26T15:53:43.425" v="3649"/>
        <pc:sldMkLst>
          <pc:docMk/>
          <pc:sldMk cId="65418391" sldId="299"/>
        </pc:sldMkLst>
      </pc:sldChg>
      <pc:sldMasterChg chg="del delSldLayout">
        <pc:chgData name="Belen Bale" userId="S::b.bale@mdx.ac.uk::d406b3be-88e3-407b-a82d-16388c87297e" providerId="AD" clId="Web-{56D68A32-A59C-3C1A-6C17-61F6C858871A}" dt="2020-11-26T14:47:18.306" v="9"/>
        <pc:sldMasterMkLst>
          <pc:docMk/>
          <pc:sldMasterMk cId="163443651" sldId="2147483672"/>
        </pc:sldMasterMkLst>
        <pc:sldLayoutChg chg="del">
          <pc:chgData name="Belen Bale" userId="S::b.bale@mdx.ac.uk::d406b3be-88e3-407b-a82d-16388c87297e" providerId="AD" clId="Web-{56D68A32-A59C-3C1A-6C17-61F6C858871A}" dt="2020-11-26T14:47:18.306" v="9"/>
          <pc:sldLayoutMkLst>
            <pc:docMk/>
            <pc:sldMasterMk cId="163443651" sldId="2147483672"/>
            <pc:sldLayoutMk cId="571734065" sldId="2147483673"/>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75583751" sldId="2147483674"/>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2227020427" sldId="2147483675"/>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1813219594" sldId="2147483676"/>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3094306891" sldId="2147483677"/>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2560129820" sldId="2147483678"/>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661145072" sldId="2147483679"/>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4282613199" sldId="2147483680"/>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3496404613" sldId="2147483681"/>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3006364841" sldId="2147483682"/>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2253862914" sldId="2147483683"/>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3618798366" sldId="2147483684"/>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935876547" sldId="2147483685"/>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1304085589" sldId="2147483686"/>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3268571303" sldId="2147483687"/>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1520448353" sldId="2147483688"/>
          </pc:sldLayoutMkLst>
        </pc:sldLayoutChg>
        <pc:sldLayoutChg chg="del">
          <pc:chgData name="Belen Bale" userId="S::b.bale@mdx.ac.uk::d406b3be-88e3-407b-a82d-16388c87297e" providerId="AD" clId="Web-{56D68A32-A59C-3C1A-6C17-61F6C858871A}" dt="2020-11-26T14:47:18.306" v="9"/>
          <pc:sldLayoutMkLst>
            <pc:docMk/>
            <pc:sldMasterMk cId="163443651" sldId="2147483672"/>
            <pc:sldLayoutMk cId="781652617" sldId="2147483689"/>
          </pc:sldLayoutMkLst>
        </pc:sldLayoutChg>
      </pc:sldMasterChg>
      <pc:sldMasterChg chg="add del addSldLayout delSldLayout modSldLayout">
        <pc:chgData name="Belen Bale" userId="S::b.bale@mdx.ac.uk::d406b3be-88e3-407b-a82d-16388c87297e" providerId="AD" clId="Web-{56D68A32-A59C-3C1A-6C17-61F6C858871A}" dt="2020-11-26T14:47:29.041" v="10"/>
        <pc:sldMasterMkLst>
          <pc:docMk/>
          <pc:sldMasterMk cId="1693589368" sldId="2147483690"/>
        </pc:sldMasterMkLst>
        <pc:sldLayoutChg chg="add del mod replId">
          <pc:chgData name="Belen Bale" userId="S::b.bale@mdx.ac.uk::d406b3be-88e3-407b-a82d-16388c87297e" providerId="AD" clId="Web-{56D68A32-A59C-3C1A-6C17-61F6C858871A}" dt="2020-11-26T14:47:29.041" v="10"/>
          <pc:sldLayoutMkLst>
            <pc:docMk/>
            <pc:sldMasterMk cId="1693589368" sldId="2147483690"/>
            <pc:sldLayoutMk cId="3425484041" sldId="2147483691"/>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2105982509" sldId="2147483692"/>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3947245493" sldId="2147483693"/>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3510618016" sldId="2147483694"/>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2049322769" sldId="2147483695"/>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3452270511" sldId="2147483696"/>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4100088174" sldId="2147483697"/>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4193553943" sldId="2147483698"/>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596698962" sldId="2147483699"/>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2770857869" sldId="2147483700"/>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2091858167" sldId="2147483701"/>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1079686113" sldId="2147483702"/>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2169824969" sldId="2147483703"/>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2747863777" sldId="2147483704"/>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1513681981" sldId="2147483705"/>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3894645146" sldId="2147483706"/>
          </pc:sldLayoutMkLst>
        </pc:sldLayoutChg>
        <pc:sldLayoutChg chg="add del mod replId">
          <pc:chgData name="Belen Bale" userId="S::b.bale@mdx.ac.uk::d406b3be-88e3-407b-a82d-16388c87297e" providerId="AD" clId="Web-{56D68A32-A59C-3C1A-6C17-61F6C858871A}" dt="2020-11-26T14:47:29.041" v="10"/>
          <pc:sldLayoutMkLst>
            <pc:docMk/>
            <pc:sldMasterMk cId="1693589368" sldId="2147483690"/>
            <pc:sldLayoutMk cId="475061510" sldId="2147483707"/>
          </pc:sldLayoutMkLst>
        </pc:sldLayoutChg>
      </pc:sldMasterChg>
      <pc:sldMasterChg chg="add addSldLayout modSldLayout">
        <pc:chgData name="Belen Bale" userId="S::b.bale@mdx.ac.uk::d406b3be-88e3-407b-a82d-16388c87297e" providerId="AD" clId="Web-{56D68A32-A59C-3C1A-6C17-61F6C858871A}" dt="2020-11-26T14:47:29.041" v="10"/>
        <pc:sldMasterMkLst>
          <pc:docMk/>
          <pc:sldMasterMk cId="243247861" sldId="2147483708"/>
        </pc:sldMasterMkLst>
        <pc:sldLayoutChg chg="add mod replId">
          <pc:chgData name="Belen Bale" userId="S::b.bale@mdx.ac.uk::d406b3be-88e3-407b-a82d-16388c87297e" providerId="AD" clId="Web-{56D68A32-A59C-3C1A-6C17-61F6C858871A}" dt="2020-11-26T14:47:29.041" v="10"/>
          <pc:sldLayoutMkLst>
            <pc:docMk/>
            <pc:sldMasterMk cId="243247861" sldId="2147483708"/>
            <pc:sldLayoutMk cId="2019069302" sldId="2147483709"/>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2513914738" sldId="2147483710"/>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3944502543" sldId="2147483711"/>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1081178713" sldId="2147483712"/>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74997259" sldId="2147483713"/>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2475188544" sldId="2147483714"/>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3106127648" sldId="2147483715"/>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1032940724" sldId="2147483716"/>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4026764002" sldId="2147483717"/>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2196216427" sldId="2147483718"/>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198543679" sldId="2147483719"/>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2485469776" sldId="2147483720"/>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286503247" sldId="2147483721"/>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2363936447" sldId="2147483722"/>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2008171321" sldId="2147483723"/>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897025654" sldId="2147483724"/>
          </pc:sldLayoutMkLst>
        </pc:sldLayoutChg>
        <pc:sldLayoutChg chg="add mod replId">
          <pc:chgData name="Belen Bale" userId="S::b.bale@mdx.ac.uk::d406b3be-88e3-407b-a82d-16388c87297e" providerId="AD" clId="Web-{56D68A32-A59C-3C1A-6C17-61F6C858871A}" dt="2020-11-26T14:47:29.041" v="10"/>
          <pc:sldLayoutMkLst>
            <pc:docMk/>
            <pc:sldMasterMk cId="243247861" sldId="2147483708"/>
            <pc:sldLayoutMk cId="2077167843" sldId="2147483725"/>
          </pc:sldLayoutMkLst>
        </pc:sldLayoutChg>
      </pc:sldMasterChg>
    </pc:docChg>
  </pc:docChgLst>
  <pc:docChgLst>
    <pc:chgData name="Reygan Davison" userId="S::r.davison@mdx.ac.uk::a2dd16e2-0083-4d38-a2fa-7bace6e699c0" providerId="AD" clId="Web-{314EF790-ACF4-C8A7-FE08-4A8B7AD78603}"/>
    <pc:docChg chg="modSld">
      <pc:chgData name="Reygan Davison" userId="S::r.davison@mdx.ac.uk::a2dd16e2-0083-4d38-a2fa-7bace6e699c0" providerId="AD" clId="Web-{314EF790-ACF4-C8A7-FE08-4A8B7AD78603}" dt="2020-08-17T14:59:36.565" v="36"/>
      <pc:docMkLst>
        <pc:docMk/>
      </pc:docMkLst>
      <pc:sldChg chg="addSp">
        <pc:chgData name="Reygan Davison" userId="S::r.davison@mdx.ac.uk::a2dd16e2-0083-4d38-a2fa-7bace6e699c0" providerId="AD" clId="Web-{314EF790-ACF4-C8A7-FE08-4A8B7AD78603}" dt="2020-08-17T14:59:36.565" v="36"/>
        <pc:sldMkLst>
          <pc:docMk/>
          <pc:sldMk cId="568124341" sldId="258"/>
        </pc:sldMkLst>
        <pc:spChg chg="add">
          <ac:chgData name="Reygan Davison" userId="S::r.davison@mdx.ac.uk::a2dd16e2-0083-4d38-a2fa-7bace6e699c0" providerId="AD" clId="Web-{314EF790-ACF4-C8A7-FE08-4A8B7AD78603}" dt="2020-08-17T14:59:36.565" v="36"/>
          <ac:spMkLst>
            <pc:docMk/>
            <pc:sldMk cId="568124341" sldId="258"/>
            <ac:spMk id="20" creationId="{A5A61CEE-4500-46A6-B3F7-A0BC71A06499}"/>
          </ac:spMkLst>
        </pc:spChg>
      </pc:sldChg>
      <pc:sldChg chg="addSp modSp">
        <pc:chgData name="Reygan Davison" userId="S::r.davison@mdx.ac.uk::a2dd16e2-0083-4d38-a2fa-7bace6e699c0" providerId="AD" clId="Web-{314EF790-ACF4-C8A7-FE08-4A8B7AD78603}" dt="2020-08-17T14:59:24.330" v="33" actId="20577"/>
        <pc:sldMkLst>
          <pc:docMk/>
          <pc:sldMk cId="455854671" sldId="278"/>
        </pc:sldMkLst>
        <pc:spChg chg="mod">
          <ac:chgData name="Reygan Davison" userId="S::r.davison@mdx.ac.uk::a2dd16e2-0083-4d38-a2fa-7bace6e699c0" providerId="AD" clId="Web-{314EF790-ACF4-C8A7-FE08-4A8B7AD78603}" dt="2020-08-17T14:58:29.608" v="19" actId="20577"/>
          <ac:spMkLst>
            <pc:docMk/>
            <pc:sldMk cId="455854671" sldId="278"/>
            <ac:spMk id="2" creationId="{A2C322B7-D9E9-491F-BB00-560E4AA1A46F}"/>
          </ac:spMkLst>
        </pc:spChg>
        <pc:spChg chg="add mod">
          <ac:chgData name="Reygan Davison" userId="S::r.davison@mdx.ac.uk::a2dd16e2-0083-4d38-a2fa-7bace6e699c0" providerId="AD" clId="Web-{314EF790-ACF4-C8A7-FE08-4A8B7AD78603}" dt="2020-08-17T14:59:24.330" v="33" actId="20577"/>
          <ac:spMkLst>
            <pc:docMk/>
            <pc:sldMk cId="455854671" sldId="278"/>
            <ac:spMk id="20" creationId="{30AC8B55-53C6-4CF9-BC05-8B55000A1827}"/>
          </ac:spMkLst>
        </pc:spChg>
      </pc:sldChg>
      <pc:sldChg chg="modSp">
        <pc:chgData name="Reygan Davison" userId="S::r.davison@mdx.ac.uk::a2dd16e2-0083-4d38-a2fa-7bace6e699c0" providerId="AD" clId="Web-{314EF790-ACF4-C8A7-FE08-4A8B7AD78603}" dt="2020-08-17T14:28:50.884" v="10" actId="14100"/>
        <pc:sldMkLst>
          <pc:docMk/>
          <pc:sldMk cId="3420893415" sldId="288"/>
        </pc:sldMkLst>
        <pc:spChg chg="mod">
          <ac:chgData name="Reygan Davison" userId="S::r.davison@mdx.ac.uk::a2dd16e2-0083-4d38-a2fa-7bace6e699c0" providerId="AD" clId="Web-{314EF790-ACF4-C8A7-FE08-4A8B7AD78603}" dt="2020-08-17T14:28:16.040" v="4" actId="20577"/>
          <ac:spMkLst>
            <pc:docMk/>
            <pc:sldMk cId="3420893415" sldId="288"/>
            <ac:spMk id="2" creationId="{01AD6B59-E88A-4F62-B83C-67F056694A11}"/>
          </ac:spMkLst>
        </pc:spChg>
        <pc:spChg chg="mod">
          <ac:chgData name="Reygan Davison" userId="S::r.davison@mdx.ac.uk::a2dd16e2-0083-4d38-a2fa-7bace6e699c0" providerId="AD" clId="Web-{314EF790-ACF4-C8A7-FE08-4A8B7AD78603}" dt="2020-08-17T14:28:50.884" v="10" actId="14100"/>
          <ac:spMkLst>
            <pc:docMk/>
            <pc:sldMk cId="3420893415" sldId="288"/>
            <ac:spMk id="3" creationId="{A3239EE8-9A94-43A9-AEA6-0047E754B7B1}"/>
          </ac:spMkLst>
        </pc:spChg>
      </pc:sldChg>
    </pc:docChg>
  </pc:docChgLst>
  <pc:docChgLst>
    <pc:chgData name="Belen Bale" userId="S::b.bale@mdx.ac.uk::d406b3be-88e3-407b-a82d-16388c87297e" providerId="AD" clId="Web-{6BF7F2E2-7800-8313-0210-B19F5C4C67B0}"/>
    <pc:docChg chg="addSld modSld sldOrd">
      <pc:chgData name="Belen Bale" userId="S::b.bale@mdx.ac.uk::d406b3be-88e3-407b-a82d-16388c87297e" providerId="AD" clId="Web-{6BF7F2E2-7800-8313-0210-B19F5C4C67B0}" dt="2020-11-24T15:58:29.121" v="258"/>
      <pc:docMkLst>
        <pc:docMk/>
      </pc:docMkLst>
      <pc:sldChg chg="modSp modNotes">
        <pc:chgData name="Belen Bale" userId="S::b.bale@mdx.ac.uk::d406b3be-88e3-407b-a82d-16388c87297e" providerId="AD" clId="Web-{6BF7F2E2-7800-8313-0210-B19F5C4C67B0}" dt="2020-11-24T15:53:29.180" v="127"/>
        <pc:sldMkLst>
          <pc:docMk/>
          <pc:sldMk cId="3647568849" sldId="277"/>
        </pc:sldMkLst>
        <pc:spChg chg="mod">
          <ac:chgData name="Belen Bale" userId="S::b.bale@mdx.ac.uk::d406b3be-88e3-407b-a82d-16388c87297e" providerId="AD" clId="Web-{6BF7F2E2-7800-8313-0210-B19F5C4C67B0}" dt="2020-11-24T15:50:25.903" v="90" actId="20577"/>
          <ac:spMkLst>
            <pc:docMk/>
            <pc:sldMk cId="3647568849" sldId="277"/>
            <ac:spMk id="2" creationId="{F864C467-96C0-41DB-8AEB-36BCDCF08719}"/>
          </ac:spMkLst>
        </pc:spChg>
      </pc:sldChg>
      <pc:sldChg chg="modSp new ord">
        <pc:chgData name="Belen Bale" userId="S::b.bale@mdx.ac.uk::d406b3be-88e3-407b-a82d-16388c87297e" providerId="AD" clId="Web-{6BF7F2E2-7800-8313-0210-B19F5C4C67B0}" dt="2020-11-24T15:54:15.089" v="133"/>
        <pc:sldMkLst>
          <pc:docMk/>
          <pc:sldMk cId="1681570210" sldId="289"/>
        </pc:sldMkLst>
        <pc:spChg chg="mod">
          <ac:chgData name="Belen Bale" userId="S::b.bale@mdx.ac.uk::d406b3be-88e3-407b-a82d-16388c87297e" providerId="AD" clId="Web-{6BF7F2E2-7800-8313-0210-B19F5C4C67B0}" dt="2020-11-24T15:51:48.314" v="106" actId="20577"/>
          <ac:spMkLst>
            <pc:docMk/>
            <pc:sldMk cId="1681570210" sldId="289"/>
            <ac:spMk id="2" creationId="{79075D0E-1BCA-4A60-B263-2D978BB55551}"/>
          </ac:spMkLst>
        </pc:spChg>
      </pc:sldChg>
      <pc:sldChg chg="modSp new">
        <pc:chgData name="Belen Bale" userId="S::b.bale@mdx.ac.uk::d406b3be-88e3-407b-a82d-16388c87297e" providerId="AD" clId="Web-{6BF7F2E2-7800-8313-0210-B19F5C4C67B0}" dt="2020-11-24T15:56:39.192" v="164" actId="20577"/>
        <pc:sldMkLst>
          <pc:docMk/>
          <pc:sldMk cId="3982980317" sldId="290"/>
        </pc:sldMkLst>
        <pc:spChg chg="mod">
          <ac:chgData name="Belen Bale" userId="S::b.bale@mdx.ac.uk::d406b3be-88e3-407b-a82d-16388c87297e" providerId="AD" clId="Web-{6BF7F2E2-7800-8313-0210-B19F5C4C67B0}" dt="2020-11-24T15:56:39.192" v="164" actId="20577"/>
          <ac:spMkLst>
            <pc:docMk/>
            <pc:sldMk cId="3982980317" sldId="290"/>
            <ac:spMk id="2" creationId="{E03CB62E-9D85-4F4C-AF54-67F431B28D6F}"/>
          </ac:spMkLst>
        </pc:spChg>
      </pc:sldChg>
      <pc:sldChg chg="modSp new">
        <pc:chgData name="Belen Bale" userId="S::b.bale@mdx.ac.uk::d406b3be-88e3-407b-a82d-16388c87297e" providerId="AD" clId="Web-{6BF7F2E2-7800-8313-0210-B19F5C4C67B0}" dt="2020-11-24T15:54:51.092" v="154" actId="20577"/>
        <pc:sldMkLst>
          <pc:docMk/>
          <pc:sldMk cId="663727627" sldId="291"/>
        </pc:sldMkLst>
        <pc:spChg chg="mod">
          <ac:chgData name="Belen Bale" userId="S::b.bale@mdx.ac.uk::d406b3be-88e3-407b-a82d-16388c87297e" providerId="AD" clId="Web-{6BF7F2E2-7800-8313-0210-B19F5C4C67B0}" dt="2020-11-24T15:54:46.295" v="143" actId="20577"/>
          <ac:spMkLst>
            <pc:docMk/>
            <pc:sldMk cId="663727627" sldId="291"/>
            <ac:spMk id="2" creationId="{BB0B0220-4A2A-4EAE-B654-799683788151}"/>
          </ac:spMkLst>
        </pc:spChg>
        <pc:spChg chg="mod">
          <ac:chgData name="Belen Bale" userId="S::b.bale@mdx.ac.uk::d406b3be-88e3-407b-a82d-16388c87297e" providerId="AD" clId="Web-{6BF7F2E2-7800-8313-0210-B19F5C4C67B0}" dt="2020-11-24T15:54:51.092" v="154" actId="20577"/>
          <ac:spMkLst>
            <pc:docMk/>
            <pc:sldMk cId="663727627" sldId="291"/>
            <ac:spMk id="3" creationId="{112B6631-A7F9-42B4-B81D-65E34F4ACB03}"/>
          </ac:spMkLst>
        </pc:spChg>
      </pc:sldChg>
      <pc:sldChg chg="modSp">
        <pc:chgData name="Belen Bale" userId="S::b.bale@mdx.ac.uk::d406b3be-88e3-407b-a82d-16388c87297e" providerId="AD" clId="Web-{6BF7F2E2-7800-8313-0210-B19F5C4C67B0}" dt="2020-11-24T15:56:48.021" v="179" actId="20577"/>
        <pc:sldMkLst>
          <pc:docMk/>
          <pc:sldMk cId="3483213869" sldId="292"/>
        </pc:sldMkLst>
        <pc:spChg chg="mod">
          <ac:chgData name="Belen Bale" userId="S::b.bale@mdx.ac.uk::d406b3be-88e3-407b-a82d-16388c87297e" providerId="AD" clId="Web-{6BF7F2E2-7800-8313-0210-B19F5C4C67B0}" dt="2020-11-24T15:56:48.021" v="179" actId="20577"/>
          <ac:spMkLst>
            <pc:docMk/>
            <pc:sldMk cId="3483213869" sldId="292"/>
            <ac:spMk id="2" creationId="{A5F51347-AA84-44BC-B0DB-0108B4C8486E}"/>
          </ac:spMkLst>
        </pc:spChg>
      </pc:sldChg>
      <pc:sldChg chg="modSp">
        <pc:chgData name="Belen Bale" userId="S::b.bale@mdx.ac.uk::d406b3be-88e3-407b-a82d-16388c87297e" providerId="AD" clId="Web-{6BF7F2E2-7800-8313-0210-B19F5C4C67B0}" dt="2020-11-24T15:57:11.101" v="180" actId="20577"/>
        <pc:sldMkLst>
          <pc:docMk/>
          <pc:sldMk cId="3112360518" sldId="293"/>
        </pc:sldMkLst>
        <pc:spChg chg="mod">
          <ac:chgData name="Belen Bale" userId="S::b.bale@mdx.ac.uk::d406b3be-88e3-407b-a82d-16388c87297e" providerId="AD" clId="Web-{6BF7F2E2-7800-8313-0210-B19F5C4C67B0}" dt="2020-11-24T15:57:11.101" v="180" actId="20577"/>
          <ac:spMkLst>
            <pc:docMk/>
            <pc:sldMk cId="3112360518" sldId="293"/>
            <ac:spMk id="2" creationId="{4B2B9641-5E1E-415B-9C94-C3FC0328A042}"/>
          </ac:spMkLst>
        </pc:spChg>
      </pc:sldChg>
      <pc:sldChg chg="modNotes">
        <pc:chgData name="Belen Bale" userId="S::b.bale@mdx.ac.uk::d406b3be-88e3-407b-a82d-16388c87297e" providerId="AD" clId="Web-{6BF7F2E2-7800-8313-0210-B19F5C4C67B0}" dt="2020-11-24T15:58:29.121" v="258"/>
        <pc:sldMkLst>
          <pc:docMk/>
          <pc:sldMk cId="3136057216" sldId="2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21A31-65B6-4E08-9F82-737B88AEAE83}"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B31A03B8-D25C-4636-ADF1-4F86DDAE3BE1}">
      <dgm:prSet/>
      <dgm:spPr/>
      <dgm:t>
        <a:bodyPr/>
        <a:lstStyle/>
        <a:p>
          <a:pPr rtl="0"/>
          <a:r>
            <a:rPr lang="en-US">
              <a:latin typeface="Century Gothic" panose="020B0502020202020204"/>
            </a:rPr>
            <a:t>Please introduce yourself in the chat with your names</a:t>
          </a:r>
          <a:r>
            <a:rPr lang="en-US"/>
            <a:t> and pronouns</a:t>
          </a:r>
        </a:p>
      </dgm:t>
    </dgm:pt>
    <dgm:pt modelId="{CD452BD6-85CD-4393-A35F-CB94C9CBCDBB}" type="parTrans" cxnId="{EC317C71-C8A2-4180-8803-8DF704E546A0}">
      <dgm:prSet/>
      <dgm:spPr/>
      <dgm:t>
        <a:bodyPr/>
        <a:lstStyle/>
        <a:p>
          <a:endParaRPr lang="en-US"/>
        </a:p>
      </dgm:t>
    </dgm:pt>
    <dgm:pt modelId="{6BB502B9-CD31-47E3-9643-2F1EFD969455}" type="sibTrans" cxnId="{EC317C71-C8A2-4180-8803-8DF704E546A0}">
      <dgm:prSet/>
      <dgm:spPr/>
      <dgm:t>
        <a:bodyPr/>
        <a:lstStyle/>
        <a:p>
          <a:endParaRPr lang="en-US"/>
        </a:p>
      </dgm:t>
    </dgm:pt>
    <dgm:pt modelId="{E0815F98-8002-4D3E-A01B-D9FFF7BE6ED5}">
      <dgm:prSet phldr="0"/>
      <dgm:spPr/>
      <dgm:t>
        <a:bodyPr/>
        <a:lstStyle/>
        <a:p>
          <a:pPr rtl="0"/>
          <a:r>
            <a:rPr lang="en-US">
              <a:latin typeface="Century Gothic" panose="020B0502020202020204"/>
            </a:rPr>
            <a:t>What are Liberation Groups?</a:t>
          </a:r>
          <a:endParaRPr lang="en-US"/>
        </a:p>
      </dgm:t>
    </dgm:pt>
    <dgm:pt modelId="{6A512779-34D5-4CF8-BE9E-60AA756326D8}" type="parTrans" cxnId="{92D35C52-9FE6-4CB5-93AB-FC0B0AFBB2CA}">
      <dgm:prSet/>
      <dgm:spPr/>
      <dgm:t>
        <a:bodyPr/>
        <a:lstStyle/>
        <a:p>
          <a:endParaRPr lang="en-US"/>
        </a:p>
      </dgm:t>
    </dgm:pt>
    <dgm:pt modelId="{3D4D8F51-7270-48CC-AD99-15B34191773E}" type="sibTrans" cxnId="{92D35C52-9FE6-4CB5-93AB-FC0B0AFBB2CA}">
      <dgm:prSet/>
      <dgm:spPr/>
      <dgm:t>
        <a:bodyPr/>
        <a:lstStyle/>
        <a:p>
          <a:endParaRPr lang="en-US"/>
        </a:p>
      </dgm:t>
    </dgm:pt>
    <dgm:pt modelId="{FE93F86B-0F8A-4906-B811-83E48CDA7AF4}">
      <dgm:prSet phldr="0"/>
      <dgm:spPr/>
      <dgm:t>
        <a:bodyPr/>
        <a:lstStyle/>
        <a:p>
          <a:pPr rtl="0"/>
          <a:r>
            <a:rPr lang="en-US">
              <a:latin typeface="Century Gothic" panose="020B0502020202020204"/>
            </a:rPr>
            <a:t>How can we be good allies at Middlesex?</a:t>
          </a:r>
          <a:endParaRPr lang="en-US"/>
        </a:p>
      </dgm:t>
    </dgm:pt>
    <dgm:pt modelId="{4A0715CC-768A-45E3-8CEB-FCBCF6F15105}" type="parTrans" cxnId="{51675932-1EF0-4B8E-9C20-C598BEA3A2F4}">
      <dgm:prSet/>
      <dgm:spPr/>
      <dgm:t>
        <a:bodyPr/>
        <a:lstStyle/>
        <a:p>
          <a:endParaRPr lang="en-US"/>
        </a:p>
      </dgm:t>
    </dgm:pt>
    <dgm:pt modelId="{AB71BF54-0453-4A0F-93C8-2707954C708E}" type="sibTrans" cxnId="{51675932-1EF0-4B8E-9C20-C598BEA3A2F4}">
      <dgm:prSet/>
      <dgm:spPr/>
      <dgm:t>
        <a:bodyPr/>
        <a:lstStyle/>
        <a:p>
          <a:endParaRPr lang="en-US"/>
        </a:p>
      </dgm:t>
    </dgm:pt>
    <dgm:pt modelId="{831AF4F4-BC82-42A0-A7C0-4E20DD96EA27}">
      <dgm:prSet phldr="0"/>
      <dgm:spPr/>
      <dgm:t>
        <a:bodyPr/>
        <a:lstStyle/>
        <a:p>
          <a:pPr rtl="0"/>
          <a:r>
            <a:rPr lang="en-US">
              <a:latin typeface="Century Gothic" panose="020B0502020202020204"/>
            </a:rPr>
            <a:t>What is an ally?</a:t>
          </a:r>
        </a:p>
      </dgm:t>
    </dgm:pt>
    <dgm:pt modelId="{5B9999EF-3E62-4D3A-ABBF-48467E674D59}" type="parTrans" cxnId="{1438A0DE-4EB4-4380-9E66-85DF4C0964E8}">
      <dgm:prSet/>
      <dgm:spPr/>
      <dgm:t>
        <a:bodyPr/>
        <a:lstStyle/>
        <a:p>
          <a:endParaRPr lang="en-US"/>
        </a:p>
      </dgm:t>
    </dgm:pt>
    <dgm:pt modelId="{A266B61A-7A20-48B6-B288-86F82A3849BA}" type="sibTrans" cxnId="{1438A0DE-4EB4-4380-9E66-85DF4C0964E8}">
      <dgm:prSet/>
      <dgm:spPr/>
      <dgm:t>
        <a:bodyPr/>
        <a:lstStyle/>
        <a:p>
          <a:endParaRPr lang="en-US"/>
        </a:p>
      </dgm:t>
    </dgm:pt>
    <dgm:pt modelId="{598ABFC0-7230-471C-AB4E-70EB28FB6121}" type="pres">
      <dgm:prSet presAssocID="{B7621A31-65B6-4E08-9F82-737B88AEAE83}" presName="linear" presStyleCnt="0">
        <dgm:presLayoutVars>
          <dgm:animLvl val="lvl"/>
          <dgm:resizeHandles val="exact"/>
        </dgm:presLayoutVars>
      </dgm:prSet>
      <dgm:spPr/>
    </dgm:pt>
    <dgm:pt modelId="{7ECAA29D-BFA2-4FDD-8565-D19853B3E7FD}" type="pres">
      <dgm:prSet presAssocID="{B31A03B8-D25C-4636-ADF1-4F86DDAE3BE1}" presName="parentText" presStyleLbl="node1" presStyleIdx="0" presStyleCnt="4">
        <dgm:presLayoutVars>
          <dgm:chMax val="0"/>
          <dgm:bulletEnabled val="1"/>
        </dgm:presLayoutVars>
      </dgm:prSet>
      <dgm:spPr/>
    </dgm:pt>
    <dgm:pt modelId="{7D5B0CE0-1F6C-4F96-821A-EB4B254944EC}" type="pres">
      <dgm:prSet presAssocID="{6BB502B9-CD31-47E3-9643-2F1EFD969455}" presName="spacer" presStyleCnt="0"/>
      <dgm:spPr/>
    </dgm:pt>
    <dgm:pt modelId="{58D019DE-1BB5-4659-89FE-B41A65C87F25}" type="pres">
      <dgm:prSet presAssocID="{E0815F98-8002-4D3E-A01B-D9FFF7BE6ED5}" presName="parentText" presStyleLbl="node1" presStyleIdx="1" presStyleCnt="4">
        <dgm:presLayoutVars>
          <dgm:chMax val="0"/>
          <dgm:bulletEnabled val="1"/>
        </dgm:presLayoutVars>
      </dgm:prSet>
      <dgm:spPr/>
    </dgm:pt>
    <dgm:pt modelId="{90EACE30-6BE9-4797-AFA6-A9E183750450}" type="pres">
      <dgm:prSet presAssocID="{3D4D8F51-7270-48CC-AD99-15B34191773E}" presName="spacer" presStyleCnt="0"/>
      <dgm:spPr/>
    </dgm:pt>
    <dgm:pt modelId="{F82D06D5-97B3-44BA-8017-32E1F9E83036}" type="pres">
      <dgm:prSet presAssocID="{831AF4F4-BC82-42A0-A7C0-4E20DD96EA27}" presName="parentText" presStyleLbl="node1" presStyleIdx="2" presStyleCnt="4">
        <dgm:presLayoutVars>
          <dgm:chMax val="0"/>
          <dgm:bulletEnabled val="1"/>
        </dgm:presLayoutVars>
      </dgm:prSet>
      <dgm:spPr/>
    </dgm:pt>
    <dgm:pt modelId="{7844C1ED-B0B1-4F87-A770-4E00D466C0AA}" type="pres">
      <dgm:prSet presAssocID="{A266B61A-7A20-48B6-B288-86F82A3849BA}" presName="spacer" presStyleCnt="0"/>
      <dgm:spPr/>
    </dgm:pt>
    <dgm:pt modelId="{393D128D-EA0C-455C-AD72-5B87C869B17B}" type="pres">
      <dgm:prSet presAssocID="{FE93F86B-0F8A-4906-B811-83E48CDA7AF4}" presName="parentText" presStyleLbl="node1" presStyleIdx="3" presStyleCnt="4">
        <dgm:presLayoutVars>
          <dgm:chMax val="0"/>
          <dgm:bulletEnabled val="1"/>
        </dgm:presLayoutVars>
      </dgm:prSet>
      <dgm:spPr/>
    </dgm:pt>
  </dgm:ptLst>
  <dgm:cxnLst>
    <dgm:cxn modelId="{A60F5705-5F3B-485F-B9B8-2B11710AD296}" type="presOf" srcId="{B31A03B8-D25C-4636-ADF1-4F86DDAE3BE1}" destId="{7ECAA29D-BFA2-4FDD-8565-D19853B3E7FD}" srcOrd="0" destOrd="0" presId="urn:microsoft.com/office/officeart/2005/8/layout/vList2"/>
    <dgm:cxn modelId="{37134207-947A-4F2E-A022-F96DB31EB58A}" type="presOf" srcId="{831AF4F4-BC82-42A0-A7C0-4E20DD96EA27}" destId="{F82D06D5-97B3-44BA-8017-32E1F9E83036}" srcOrd="0" destOrd="0" presId="urn:microsoft.com/office/officeart/2005/8/layout/vList2"/>
    <dgm:cxn modelId="{065F9017-CC72-4781-944B-A5175888AAFD}" type="presOf" srcId="{FE93F86B-0F8A-4906-B811-83E48CDA7AF4}" destId="{393D128D-EA0C-455C-AD72-5B87C869B17B}" srcOrd="0" destOrd="0" presId="urn:microsoft.com/office/officeart/2005/8/layout/vList2"/>
    <dgm:cxn modelId="{51675932-1EF0-4B8E-9C20-C598BEA3A2F4}" srcId="{B7621A31-65B6-4E08-9F82-737B88AEAE83}" destId="{FE93F86B-0F8A-4906-B811-83E48CDA7AF4}" srcOrd="3" destOrd="0" parTransId="{4A0715CC-768A-45E3-8CEB-FCBCF6F15105}" sibTransId="{AB71BF54-0453-4A0F-93C8-2707954C708E}"/>
    <dgm:cxn modelId="{EC317C71-C8A2-4180-8803-8DF704E546A0}" srcId="{B7621A31-65B6-4E08-9F82-737B88AEAE83}" destId="{B31A03B8-D25C-4636-ADF1-4F86DDAE3BE1}" srcOrd="0" destOrd="0" parTransId="{CD452BD6-85CD-4393-A35F-CB94C9CBCDBB}" sibTransId="{6BB502B9-CD31-47E3-9643-2F1EFD969455}"/>
    <dgm:cxn modelId="{92D35C52-9FE6-4CB5-93AB-FC0B0AFBB2CA}" srcId="{B7621A31-65B6-4E08-9F82-737B88AEAE83}" destId="{E0815F98-8002-4D3E-A01B-D9FFF7BE6ED5}" srcOrd="1" destOrd="0" parTransId="{6A512779-34D5-4CF8-BE9E-60AA756326D8}" sibTransId="{3D4D8F51-7270-48CC-AD99-15B34191773E}"/>
    <dgm:cxn modelId="{DB886355-1BF6-466E-A24F-4AC4634A69FE}" type="presOf" srcId="{B7621A31-65B6-4E08-9F82-737B88AEAE83}" destId="{598ABFC0-7230-471C-AB4E-70EB28FB6121}" srcOrd="0" destOrd="0" presId="urn:microsoft.com/office/officeart/2005/8/layout/vList2"/>
    <dgm:cxn modelId="{1438A0DE-4EB4-4380-9E66-85DF4C0964E8}" srcId="{B7621A31-65B6-4E08-9F82-737B88AEAE83}" destId="{831AF4F4-BC82-42A0-A7C0-4E20DD96EA27}" srcOrd="2" destOrd="0" parTransId="{5B9999EF-3E62-4D3A-ABBF-48467E674D59}" sibTransId="{A266B61A-7A20-48B6-B288-86F82A3849BA}"/>
    <dgm:cxn modelId="{7E5572EB-9497-4727-A4D8-ADE4EFE01D5D}" type="presOf" srcId="{E0815F98-8002-4D3E-A01B-D9FFF7BE6ED5}" destId="{58D019DE-1BB5-4659-89FE-B41A65C87F25}" srcOrd="0" destOrd="0" presId="urn:microsoft.com/office/officeart/2005/8/layout/vList2"/>
    <dgm:cxn modelId="{75F7B85C-C9A9-4DB8-BA67-7E0CE19357BA}" type="presParOf" srcId="{598ABFC0-7230-471C-AB4E-70EB28FB6121}" destId="{7ECAA29D-BFA2-4FDD-8565-D19853B3E7FD}" srcOrd="0" destOrd="0" presId="urn:microsoft.com/office/officeart/2005/8/layout/vList2"/>
    <dgm:cxn modelId="{80ABA638-A170-4BA9-97BF-4F45E89154EB}" type="presParOf" srcId="{598ABFC0-7230-471C-AB4E-70EB28FB6121}" destId="{7D5B0CE0-1F6C-4F96-821A-EB4B254944EC}" srcOrd="1" destOrd="0" presId="urn:microsoft.com/office/officeart/2005/8/layout/vList2"/>
    <dgm:cxn modelId="{85628402-2D5B-46DC-BFF2-6E1A26E12AC5}" type="presParOf" srcId="{598ABFC0-7230-471C-AB4E-70EB28FB6121}" destId="{58D019DE-1BB5-4659-89FE-B41A65C87F25}" srcOrd="2" destOrd="0" presId="urn:microsoft.com/office/officeart/2005/8/layout/vList2"/>
    <dgm:cxn modelId="{4F94B6B5-A646-403C-8D95-E4D50E1A4B05}" type="presParOf" srcId="{598ABFC0-7230-471C-AB4E-70EB28FB6121}" destId="{90EACE30-6BE9-4797-AFA6-A9E183750450}" srcOrd="3" destOrd="0" presId="urn:microsoft.com/office/officeart/2005/8/layout/vList2"/>
    <dgm:cxn modelId="{1D2CF482-0EF9-4DBC-B8A6-4434E13A70CB}" type="presParOf" srcId="{598ABFC0-7230-471C-AB4E-70EB28FB6121}" destId="{F82D06D5-97B3-44BA-8017-32E1F9E83036}" srcOrd="4" destOrd="0" presId="urn:microsoft.com/office/officeart/2005/8/layout/vList2"/>
    <dgm:cxn modelId="{6857BFB4-7F04-41F0-AA07-4B84FA390800}" type="presParOf" srcId="{598ABFC0-7230-471C-AB4E-70EB28FB6121}" destId="{7844C1ED-B0B1-4F87-A770-4E00D466C0AA}" srcOrd="5" destOrd="0" presId="urn:microsoft.com/office/officeart/2005/8/layout/vList2"/>
    <dgm:cxn modelId="{70A8BFE3-230B-4BEA-BE14-C7B68C4662FF}" type="presParOf" srcId="{598ABFC0-7230-471C-AB4E-70EB28FB6121}" destId="{393D128D-EA0C-455C-AD72-5B87C869B17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AA29D-BFA2-4FDD-8565-D19853B3E7FD}">
      <dsp:nvSpPr>
        <dsp:cNvPr id="0" name=""/>
        <dsp:cNvSpPr/>
      </dsp:nvSpPr>
      <dsp:spPr>
        <a:xfrm>
          <a:off x="0" y="485193"/>
          <a:ext cx="4446122" cy="716040"/>
        </a:xfrm>
        <a:prstGeom prst="roundRect">
          <a:avLst/>
        </a:prstGeom>
        <a:solidFill>
          <a:schemeClr val="accent1">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Century Gothic" panose="020B0502020202020204"/>
            </a:rPr>
            <a:t>Please introduce yourself in the chat with your names</a:t>
          </a:r>
          <a:r>
            <a:rPr lang="en-US" sz="1800" kern="1200"/>
            <a:t> and pronouns</a:t>
          </a:r>
        </a:p>
      </dsp:txBody>
      <dsp:txXfrm>
        <a:off x="34954" y="520147"/>
        <a:ext cx="4376214" cy="646132"/>
      </dsp:txXfrm>
    </dsp:sp>
    <dsp:sp modelId="{58D019DE-1BB5-4659-89FE-B41A65C87F25}">
      <dsp:nvSpPr>
        <dsp:cNvPr id="0" name=""/>
        <dsp:cNvSpPr/>
      </dsp:nvSpPr>
      <dsp:spPr>
        <a:xfrm>
          <a:off x="0" y="1253073"/>
          <a:ext cx="4446122" cy="716040"/>
        </a:xfrm>
        <a:prstGeom prst="roundRect">
          <a:avLst/>
        </a:prstGeom>
        <a:solidFill>
          <a:schemeClr val="accent1">
            <a:alpha val="90000"/>
            <a:hueOff val="0"/>
            <a:satOff val="0"/>
            <a:lumOff val="0"/>
            <a:alphaOff val="-13333"/>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Century Gothic" panose="020B0502020202020204"/>
            </a:rPr>
            <a:t>What are Liberation Groups?</a:t>
          </a:r>
          <a:endParaRPr lang="en-US" sz="1800" kern="1200"/>
        </a:p>
      </dsp:txBody>
      <dsp:txXfrm>
        <a:off x="34954" y="1288027"/>
        <a:ext cx="4376214" cy="646132"/>
      </dsp:txXfrm>
    </dsp:sp>
    <dsp:sp modelId="{F82D06D5-97B3-44BA-8017-32E1F9E83036}">
      <dsp:nvSpPr>
        <dsp:cNvPr id="0" name=""/>
        <dsp:cNvSpPr/>
      </dsp:nvSpPr>
      <dsp:spPr>
        <a:xfrm>
          <a:off x="0" y="2020953"/>
          <a:ext cx="4446122" cy="716040"/>
        </a:xfrm>
        <a:prstGeom prst="roundRect">
          <a:avLst/>
        </a:prstGeom>
        <a:solidFill>
          <a:schemeClr val="accent1">
            <a:alpha val="90000"/>
            <a:hueOff val="0"/>
            <a:satOff val="0"/>
            <a:lumOff val="0"/>
            <a:alphaOff val="-26667"/>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Century Gothic" panose="020B0502020202020204"/>
            </a:rPr>
            <a:t>What is an ally?</a:t>
          </a:r>
        </a:p>
      </dsp:txBody>
      <dsp:txXfrm>
        <a:off x="34954" y="2055907"/>
        <a:ext cx="4376214" cy="646132"/>
      </dsp:txXfrm>
    </dsp:sp>
    <dsp:sp modelId="{393D128D-EA0C-455C-AD72-5B87C869B17B}">
      <dsp:nvSpPr>
        <dsp:cNvPr id="0" name=""/>
        <dsp:cNvSpPr/>
      </dsp:nvSpPr>
      <dsp:spPr>
        <a:xfrm>
          <a:off x="0" y="2788833"/>
          <a:ext cx="4446122" cy="716040"/>
        </a:xfrm>
        <a:prstGeom prst="roundRect">
          <a:avLst/>
        </a:prstGeom>
        <a:solidFill>
          <a:schemeClr val="accent1">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Century Gothic" panose="020B0502020202020204"/>
            </a:rPr>
            <a:t>How can we be good allies at Middlesex?</a:t>
          </a:r>
          <a:endParaRPr lang="en-US" sz="1800" kern="1200"/>
        </a:p>
      </dsp:txBody>
      <dsp:txXfrm>
        <a:off x="34954" y="2823787"/>
        <a:ext cx="4376214" cy="646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3018D-BAC4-4BF8-9348-BEC23DAED5BF}" type="datetimeFigureOut">
              <a:rPr lang="en-US"/>
              <a:t>11/26/2020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247E1-C6D9-40C8-99EB-E1E7562AFABF}" type="slidenum">
              <a:rPr lang="en-US"/>
              <a:t>‹#›</a:t>
            </a:fld>
            <a:endParaRPr lang="en-US"/>
          </a:p>
        </p:txBody>
      </p:sp>
    </p:spTree>
    <p:extLst>
      <p:ext uri="{BB962C8B-B14F-4D97-AF65-F5344CB8AC3E}">
        <p14:creationId xmlns:p14="http://schemas.microsoft.com/office/powerpoint/2010/main" val="344324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the intersections (people have one or more identities etc). Give an example of why one person may face more oppression than another (a black LGBT person may face more difficulties in life because of the way they are percieved according to their race, AND their sexuality.</a:t>
            </a:r>
          </a:p>
          <a:p>
            <a:r>
              <a:rPr lang="en-US">
                <a:cs typeface="Calibri"/>
              </a:rPr>
              <a:t>Say how the title of this diagram (oppressions) isn't helpful, and essentialises the point of the theory. Intersectionality itself is a lens through which we can look at the dynamics of power within society, and how power affects different people's lives etc white straight men have more power according to social status than black men do.</a:t>
            </a:r>
          </a:p>
          <a:p>
            <a:endParaRPr lang="en-US">
              <a:cs typeface="Calibri"/>
            </a:endParaRPr>
          </a:p>
          <a:p>
            <a:r>
              <a:rPr lang="en-US">
                <a:cs typeface="Calibri"/>
              </a:rPr>
              <a:t>It is important that we recognise intersectionality when we think about how we can support eachother- by recoginising our differences we are able to look at our privilege, and enable groups to take up space. We can also identify obstacles that some people might face, so that we can provide our assistance to others by supporting the work they do, and by recognising their needs.</a:t>
            </a:r>
          </a:p>
        </p:txBody>
      </p:sp>
      <p:sp>
        <p:nvSpPr>
          <p:cNvPr id="4" name="Slide Number Placeholder 3"/>
          <p:cNvSpPr>
            <a:spLocks noGrp="1"/>
          </p:cNvSpPr>
          <p:nvPr>
            <p:ph type="sldNum" sz="quarter" idx="5"/>
          </p:nvPr>
        </p:nvSpPr>
        <p:spPr/>
        <p:txBody>
          <a:bodyPr/>
          <a:lstStyle/>
          <a:p>
            <a:fld id="{C12247E1-C6D9-40C8-99EB-E1E7562AFABF}" type="slidenum">
              <a:rPr lang="en-US"/>
              <a:t>10</a:t>
            </a:fld>
            <a:endParaRPr lang="en-US"/>
          </a:p>
        </p:txBody>
      </p:sp>
    </p:spTree>
    <p:extLst>
      <p:ext uri="{BB962C8B-B14F-4D97-AF65-F5344CB8AC3E}">
        <p14:creationId xmlns:p14="http://schemas.microsoft.com/office/powerpoint/2010/main" val="361046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Menti task – what is an ally?</a:t>
            </a:r>
          </a:p>
          <a:p>
            <a:endParaRPr lang="en-US">
              <a:cs typeface="Calibri"/>
            </a:endParaRPr>
          </a:p>
        </p:txBody>
      </p:sp>
      <p:sp>
        <p:nvSpPr>
          <p:cNvPr id="4" name="Slide Number Placeholder 3"/>
          <p:cNvSpPr>
            <a:spLocks noGrp="1"/>
          </p:cNvSpPr>
          <p:nvPr>
            <p:ph type="sldNum" sz="quarter" idx="5"/>
          </p:nvPr>
        </p:nvSpPr>
        <p:spPr/>
        <p:txBody>
          <a:bodyPr/>
          <a:lstStyle/>
          <a:p>
            <a:fld id="{C12247E1-C6D9-40C8-99EB-E1E7562AFABF}" type="slidenum">
              <a:rPr lang="en-US"/>
              <a:t>17</a:t>
            </a:fld>
            <a:endParaRPr lang="en-US"/>
          </a:p>
        </p:txBody>
      </p:sp>
    </p:spTree>
    <p:extLst>
      <p:ext uri="{BB962C8B-B14F-4D97-AF65-F5344CB8AC3E}">
        <p14:creationId xmlns:p14="http://schemas.microsoft.com/office/powerpoint/2010/main" val="305370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Menti task – what makes a good ally?</a:t>
            </a:r>
          </a:p>
        </p:txBody>
      </p:sp>
      <p:sp>
        <p:nvSpPr>
          <p:cNvPr id="4" name="Slide Number Placeholder 3"/>
          <p:cNvSpPr>
            <a:spLocks noGrp="1"/>
          </p:cNvSpPr>
          <p:nvPr>
            <p:ph type="sldNum" sz="quarter" idx="5"/>
          </p:nvPr>
        </p:nvSpPr>
        <p:spPr/>
        <p:txBody>
          <a:bodyPr/>
          <a:lstStyle/>
          <a:p>
            <a:fld id="{C12247E1-C6D9-40C8-99EB-E1E7562AFABF}" type="slidenum">
              <a:rPr lang="en-US"/>
              <a:t>19</a:t>
            </a:fld>
            <a:endParaRPr lang="en-US"/>
          </a:p>
        </p:txBody>
      </p:sp>
    </p:spTree>
    <p:extLst>
      <p:ext uri="{BB962C8B-B14F-4D97-AF65-F5344CB8AC3E}">
        <p14:creationId xmlns:p14="http://schemas.microsoft.com/office/powerpoint/2010/main" val="361799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Sharing liberation group posts, sharing resources, collobrating with lib groups on events</a:t>
            </a:r>
          </a:p>
        </p:txBody>
      </p:sp>
      <p:sp>
        <p:nvSpPr>
          <p:cNvPr id="4" name="Slide Number Placeholder 3"/>
          <p:cNvSpPr>
            <a:spLocks noGrp="1"/>
          </p:cNvSpPr>
          <p:nvPr>
            <p:ph type="sldNum" sz="quarter" idx="5"/>
          </p:nvPr>
        </p:nvSpPr>
        <p:spPr/>
        <p:txBody>
          <a:bodyPr/>
          <a:lstStyle/>
          <a:p>
            <a:fld id="{C12247E1-C6D9-40C8-99EB-E1E7562AFABF}" type="slidenum">
              <a:rPr lang="en-US"/>
              <a:t>21</a:t>
            </a:fld>
            <a:endParaRPr lang="en-US"/>
          </a:p>
        </p:txBody>
      </p:sp>
    </p:spTree>
    <p:extLst>
      <p:ext uri="{BB962C8B-B14F-4D97-AF65-F5344CB8AC3E}">
        <p14:creationId xmlns:p14="http://schemas.microsoft.com/office/powerpoint/2010/main" val="337942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Menti task – what will you do to be a good ally </a:t>
            </a:r>
          </a:p>
        </p:txBody>
      </p:sp>
      <p:sp>
        <p:nvSpPr>
          <p:cNvPr id="4" name="Slide Number Placeholder 3"/>
          <p:cNvSpPr>
            <a:spLocks noGrp="1"/>
          </p:cNvSpPr>
          <p:nvPr>
            <p:ph type="sldNum" sz="quarter" idx="5"/>
          </p:nvPr>
        </p:nvSpPr>
        <p:spPr/>
        <p:txBody>
          <a:bodyPr/>
          <a:lstStyle/>
          <a:p>
            <a:fld id="{C12247E1-C6D9-40C8-99EB-E1E7562AFABF}" type="slidenum">
              <a:rPr lang="en-US"/>
              <a:t>22</a:t>
            </a:fld>
            <a:endParaRPr lang="en-US"/>
          </a:p>
        </p:txBody>
      </p:sp>
    </p:spTree>
    <p:extLst>
      <p:ext uri="{BB962C8B-B14F-4D97-AF65-F5344CB8AC3E}">
        <p14:creationId xmlns:p14="http://schemas.microsoft.com/office/powerpoint/2010/main" val="327470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11/26/2020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1906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11/26/2020</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9621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11/26/2020</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854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11/26/2020</a:t>
            </a:fld>
            <a:endParaRPr lang="en-US"/>
          </a:p>
        </p:txBody>
      </p:sp>
      <p:sp>
        <p:nvSpPr>
          <p:cNvPr id="5" name="Footer Placeholder 4"/>
          <p:cNvSpPr>
            <a:spLocks noGrp="1"/>
          </p:cNvSpPr>
          <p:nvPr>
            <p:ph type="ftr" sz="quarter" idx="11"/>
          </p:nvPr>
        </p:nvSpPr>
        <p:spPr/>
        <p:txBody>
          <a:bodyPr/>
          <a:lstStyle/>
          <a:p>
            <a:r>
              <a:rPr lang="en-US"/>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8546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11/26/2020</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6503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11/26/2020</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63936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11/26/2020</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08171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11/26/2020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97025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11/26/2020</a:t>
            </a:fld>
            <a:endParaRPr lang="en-US"/>
          </a:p>
        </p:txBody>
      </p:sp>
      <p:sp>
        <p:nvSpPr>
          <p:cNvPr id="5" name="Footer Placeholder 4"/>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7716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11/26/2020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1391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11/26/2020</a:t>
            </a:fld>
            <a:endParaRPr lang="en-US"/>
          </a:p>
        </p:txBody>
      </p:sp>
      <p:sp>
        <p:nvSpPr>
          <p:cNvPr id="5" name="Footer Placeholder 4"/>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4450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dirty="0"/>
              <a:t>11/26/2020</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8117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dirty="0"/>
              <a:t>11/26/2020</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499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11/26/2020</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7518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11/26/2020</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0612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11/26/2020</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3294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11/26/2020</a:t>
            </a:fld>
            <a:endParaRPr lang="en-US"/>
          </a:p>
        </p:txBody>
      </p:sp>
      <p:sp>
        <p:nvSpPr>
          <p:cNvPr id="6" name="Footer Placeholder 5"/>
          <p:cNvSpPr>
            <a:spLocks noGrp="1"/>
          </p:cNvSpPr>
          <p:nvPr>
            <p:ph type="ftr" sz="quarter" idx="11"/>
          </p:nvPr>
        </p:nvSpPr>
        <p:spPr/>
        <p:txBody>
          <a:bodyPr/>
          <a:lstStyle/>
          <a:p>
            <a:r>
              <a:rPr lang="en-US"/>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2676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11/26/2020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32478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mdxsu.com/liberations" TargetMode="External"/><Relationship Id="rId2" Type="http://schemas.openxmlformats.org/officeDocument/2006/relationships/hyperlink" Target="https://www.mdxsu.com/student-groups" TargetMode="Externa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mdxsu.com/mdxsu-event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Societies@mdx.ac.uk" TargetMode="External"/><Relationship Id="rId3" Type="http://schemas.openxmlformats.org/officeDocument/2006/relationships/image" Target="../media/image28.png"/><Relationship Id="rId7" Type="http://schemas.openxmlformats.org/officeDocument/2006/relationships/hyperlink" Target="mailto:r.davison@mdx.ac.uk"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menti.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menti.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menti.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mdxsu.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FB13-A932-4352-B50C-A40184B6D78D}"/>
              </a:ext>
            </a:extLst>
          </p:cNvPr>
          <p:cNvSpPr>
            <a:spLocks noGrp="1"/>
          </p:cNvSpPr>
          <p:nvPr>
            <p:ph type="ctrTitle"/>
          </p:nvPr>
        </p:nvSpPr>
        <p:spPr>
          <a:xfrm>
            <a:off x="3045293" y="-270301"/>
            <a:ext cx="9528810" cy="1783127"/>
          </a:xfrm>
        </p:spPr>
        <p:txBody>
          <a:bodyPr/>
          <a:lstStyle/>
          <a:p>
            <a:r>
              <a:rPr lang="en-US" sz="4000" b="1">
                <a:ea typeface="+mj-lt"/>
                <a:cs typeface="+mj-lt"/>
              </a:rPr>
              <a:t>Liberation and Allyship</a:t>
            </a:r>
          </a:p>
        </p:txBody>
      </p:sp>
      <p:pic>
        <p:nvPicPr>
          <p:cNvPr id="18" name="Picture 17" descr="A close up of a sign&#10;&#10;Description automatically generated">
            <a:extLst>
              <a:ext uri="{FF2B5EF4-FFF2-40B4-BE49-F238E27FC236}">
                <a16:creationId xmlns:a16="http://schemas.microsoft.com/office/drawing/2014/main" id="{467B34CC-3624-464F-B14A-380D613AD4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1091" y="3534660"/>
            <a:ext cx="2579444" cy="1866201"/>
          </a:xfrm>
          <a:prstGeom prst="rect">
            <a:avLst/>
          </a:prstGeom>
        </p:spPr>
      </p:pic>
      <p:pic>
        <p:nvPicPr>
          <p:cNvPr id="20" name="Picture 20" descr="A close up of a sign&#10;&#10;Description automatically generated">
            <a:extLst>
              <a:ext uri="{FF2B5EF4-FFF2-40B4-BE49-F238E27FC236}">
                <a16:creationId xmlns:a16="http://schemas.microsoft.com/office/drawing/2014/main" id="{77E70DBB-C4C0-48B3-8C8C-97DCABCC70A2}"/>
              </a:ext>
            </a:extLst>
          </p:cNvPr>
          <p:cNvPicPr>
            <a:picLocks noChangeAspect="1"/>
          </p:cNvPicPr>
          <p:nvPr/>
        </p:nvPicPr>
        <p:blipFill>
          <a:blip r:embed="rId3"/>
          <a:stretch>
            <a:fillRect/>
          </a:stretch>
        </p:blipFill>
        <p:spPr>
          <a:xfrm>
            <a:off x="7013758" y="2074312"/>
            <a:ext cx="3695700" cy="1133476"/>
          </a:xfrm>
          <a:prstGeom prst="rect">
            <a:avLst/>
          </a:prstGeom>
        </p:spPr>
      </p:pic>
      <p:graphicFrame>
        <p:nvGraphicFramePr>
          <p:cNvPr id="22" name="Content Placeholder 2">
            <a:extLst>
              <a:ext uri="{FF2B5EF4-FFF2-40B4-BE49-F238E27FC236}">
                <a16:creationId xmlns:a16="http://schemas.microsoft.com/office/drawing/2014/main" id="{9BD846E9-AFF8-4359-9FA4-1BE3567EBCBF}"/>
              </a:ext>
            </a:extLst>
          </p:cNvPr>
          <p:cNvGraphicFramePr>
            <a:graphicFrameLocks/>
          </p:cNvGraphicFramePr>
          <p:nvPr>
            <p:extLst>
              <p:ext uri="{D42A27DB-BD31-4B8C-83A1-F6EECF244321}">
                <p14:modId xmlns:p14="http://schemas.microsoft.com/office/powerpoint/2010/main" val="3446143089"/>
              </p:ext>
            </p:extLst>
          </p:nvPr>
        </p:nvGraphicFramePr>
        <p:xfrm>
          <a:off x="1002370" y="1695790"/>
          <a:ext cx="4446122" cy="3990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30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graphicEl>
                                              <a:dgm id="{7ECAA29D-BFA2-4FDD-8565-D19853B3E7FD}"/>
                                            </p:graphicEl>
                                          </p:spTgt>
                                        </p:tgtEl>
                                        <p:attrNameLst>
                                          <p:attrName>style.visibility</p:attrName>
                                        </p:attrNameLst>
                                      </p:cBhvr>
                                      <p:to>
                                        <p:strVal val="visible"/>
                                      </p:to>
                                    </p:set>
                                    <p:animEffect transition="in" filter="fade">
                                      <p:cBhvr>
                                        <p:cTn id="7" dur="500"/>
                                        <p:tgtEl>
                                          <p:spTgt spid="22">
                                            <p:graphicEl>
                                              <a:dgm id="{7ECAA29D-BFA2-4FDD-8565-D19853B3E7F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graphicEl>
                                              <a:dgm id="{58D019DE-1BB5-4659-89FE-B41A65C87F25}"/>
                                            </p:graphicEl>
                                          </p:spTgt>
                                        </p:tgtEl>
                                        <p:attrNameLst>
                                          <p:attrName>style.visibility</p:attrName>
                                        </p:attrNameLst>
                                      </p:cBhvr>
                                      <p:to>
                                        <p:strVal val="visible"/>
                                      </p:to>
                                    </p:set>
                                    <p:animEffect transition="in" filter="fade">
                                      <p:cBhvr>
                                        <p:cTn id="10" dur="500"/>
                                        <p:tgtEl>
                                          <p:spTgt spid="22">
                                            <p:graphicEl>
                                              <a:dgm id="{58D019DE-1BB5-4659-89FE-B41A65C87F25}"/>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graphicEl>
                                              <a:dgm id="{F82D06D5-97B3-44BA-8017-32E1F9E83036}"/>
                                            </p:graphicEl>
                                          </p:spTgt>
                                        </p:tgtEl>
                                        <p:attrNameLst>
                                          <p:attrName>style.visibility</p:attrName>
                                        </p:attrNameLst>
                                      </p:cBhvr>
                                      <p:to>
                                        <p:strVal val="visible"/>
                                      </p:to>
                                    </p:set>
                                    <p:animEffect transition="in" filter="fade">
                                      <p:cBhvr>
                                        <p:cTn id="13" dur="500"/>
                                        <p:tgtEl>
                                          <p:spTgt spid="22">
                                            <p:graphicEl>
                                              <a:dgm id="{F82D06D5-97B3-44BA-8017-32E1F9E8303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graphicEl>
                                              <a:dgm id="{393D128D-EA0C-455C-AD72-5B87C869B17B}"/>
                                            </p:graphicEl>
                                          </p:spTgt>
                                        </p:tgtEl>
                                        <p:attrNameLst>
                                          <p:attrName>style.visibility</p:attrName>
                                        </p:attrNameLst>
                                      </p:cBhvr>
                                      <p:to>
                                        <p:strVal val="visible"/>
                                      </p:to>
                                    </p:set>
                                    <p:animEffect transition="in" filter="fade">
                                      <p:cBhvr>
                                        <p:cTn id="16" dur="500"/>
                                        <p:tgtEl>
                                          <p:spTgt spid="22">
                                            <p:graphicEl>
                                              <a:dgm id="{393D128D-EA0C-455C-AD72-5B87C869B1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79075D0E-1BCA-4A60-B263-2D978BB55551}"/>
              </a:ext>
            </a:extLst>
          </p:cNvPr>
          <p:cNvSpPr>
            <a:spLocks noGrp="1"/>
          </p:cNvSpPr>
          <p:nvPr>
            <p:ph type="title"/>
          </p:nvPr>
        </p:nvSpPr>
        <p:spPr>
          <a:xfrm>
            <a:off x="836247" y="1085549"/>
            <a:ext cx="3430947" cy="4686903"/>
          </a:xfrm>
        </p:spPr>
        <p:txBody>
          <a:bodyPr anchor="ctr">
            <a:normAutofit/>
          </a:bodyPr>
          <a:lstStyle/>
          <a:p>
            <a:pPr algn="r"/>
            <a:r>
              <a:rPr lang="en-US" sz="3300">
                <a:solidFill>
                  <a:schemeClr val="tx1"/>
                </a:solidFill>
              </a:rPr>
              <a:t>Intersectionality</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E699BD-1FC9-49B9-8381-AFD5FD379729}"/>
              </a:ext>
            </a:extLst>
          </p:cNvPr>
          <p:cNvSpPr>
            <a:spLocks noGrp="1"/>
          </p:cNvSpPr>
          <p:nvPr>
            <p:ph idx="1"/>
          </p:nvPr>
        </p:nvSpPr>
        <p:spPr>
          <a:xfrm>
            <a:off x="5041399" y="1085549"/>
            <a:ext cx="5579707" cy="4686903"/>
          </a:xfrm>
        </p:spPr>
        <p:txBody>
          <a:bodyPr anchor="ctr">
            <a:normAutofit/>
          </a:bodyPr>
          <a:lstStyle/>
          <a:p>
            <a:pPr marL="0" indent="0">
              <a:buNone/>
            </a:pPr>
            <a:endParaRPr lang="en-US">
              <a:solidFill>
                <a:schemeClr val="tx1"/>
              </a:solidFill>
            </a:endParaRPr>
          </a:p>
          <a:p>
            <a:pPr marL="285750" indent="-285750"/>
            <a:endParaRPr lang="en-US">
              <a:solidFill>
                <a:schemeClr val="tx1"/>
              </a:solidFill>
            </a:endParaRPr>
          </a:p>
          <a:p>
            <a:pPr marL="0" indent="0">
              <a:buNone/>
            </a:pPr>
            <a:endParaRPr lang="en-US">
              <a:solidFill>
                <a:schemeClr val="tx1"/>
              </a:solidFill>
            </a:endParaRPr>
          </a:p>
          <a:p>
            <a:endParaRPr lang="en-US">
              <a:solidFill>
                <a:schemeClr val="tx1"/>
              </a:solidFill>
            </a:endParaRPr>
          </a:p>
        </p:txBody>
      </p:sp>
      <p:pic>
        <p:nvPicPr>
          <p:cNvPr id="4" name="Picture 4" descr="Diagram&#10;&#10;Description automatically generated">
            <a:extLst>
              <a:ext uri="{FF2B5EF4-FFF2-40B4-BE49-F238E27FC236}">
                <a16:creationId xmlns:a16="http://schemas.microsoft.com/office/drawing/2014/main" id="{7D4055BF-1D4E-4A0F-9E65-35D764F9616F}"/>
              </a:ext>
            </a:extLst>
          </p:cNvPr>
          <p:cNvPicPr>
            <a:picLocks noChangeAspect="1"/>
          </p:cNvPicPr>
          <p:nvPr/>
        </p:nvPicPr>
        <p:blipFill>
          <a:blip r:embed="rId4"/>
          <a:stretch>
            <a:fillRect/>
          </a:stretch>
        </p:blipFill>
        <p:spPr>
          <a:xfrm>
            <a:off x="5386663" y="2106035"/>
            <a:ext cx="4624387" cy="2858690"/>
          </a:xfrm>
          <a:prstGeom prst="rect">
            <a:avLst/>
          </a:prstGeom>
        </p:spPr>
      </p:pic>
      <p:pic>
        <p:nvPicPr>
          <p:cNvPr id="5" name="Picture 4" descr="A close up of a sign&#10;&#10;Description automatically generated">
            <a:extLst>
              <a:ext uri="{FF2B5EF4-FFF2-40B4-BE49-F238E27FC236}">
                <a16:creationId xmlns:a16="http://schemas.microsoft.com/office/drawing/2014/main" id="{7A5E3F16-7DCE-44C3-A854-7C134EC534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2248" y="5498275"/>
            <a:ext cx="1719752" cy="1240971"/>
          </a:xfrm>
          <a:prstGeom prst="rect">
            <a:avLst/>
          </a:prstGeom>
        </p:spPr>
      </p:pic>
      <p:pic>
        <p:nvPicPr>
          <p:cNvPr id="6" name="Picture 2" descr="A close up of a sign&#10;&#10;Description automatically generated">
            <a:extLst>
              <a:ext uri="{FF2B5EF4-FFF2-40B4-BE49-F238E27FC236}">
                <a16:creationId xmlns:a16="http://schemas.microsoft.com/office/drawing/2014/main" id="{AA75D7D7-1FBF-4942-B5DC-515EBFDA6187}"/>
              </a:ext>
            </a:extLst>
          </p:cNvPr>
          <p:cNvPicPr>
            <a:picLocks noChangeAspect="1"/>
          </p:cNvPicPr>
          <p:nvPr/>
        </p:nvPicPr>
        <p:blipFill>
          <a:blip r:embed="rId6"/>
          <a:stretch>
            <a:fillRect/>
          </a:stretch>
        </p:blipFill>
        <p:spPr>
          <a:xfrm>
            <a:off x="7819802" y="5620469"/>
            <a:ext cx="2527539" cy="1242204"/>
          </a:xfrm>
          <a:prstGeom prst="rect">
            <a:avLst/>
          </a:prstGeom>
        </p:spPr>
      </p:pic>
    </p:spTree>
    <p:extLst>
      <p:ext uri="{BB962C8B-B14F-4D97-AF65-F5344CB8AC3E}">
        <p14:creationId xmlns:p14="http://schemas.microsoft.com/office/powerpoint/2010/main" val="321695057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562D-3DFF-4841-A8C3-53D706FFBD85}"/>
              </a:ext>
            </a:extLst>
          </p:cNvPr>
          <p:cNvSpPr>
            <a:spLocks noGrp="1"/>
          </p:cNvSpPr>
          <p:nvPr>
            <p:ph type="title"/>
          </p:nvPr>
        </p:nvSpPr>
        <p:spPr/>
        <p:txBody>
          <a:bodyPr>
            <a:normAutofit fontScale="90000"/>
          </a:bodyPr>
          <a:lstStyle/>
          <a:p>
            <a:r>
              <a:rPr lang="en-US">
                <a:ea typeface="+mj-lt"/>
                <a:cs typeface="+mj-lt"/>
              </a:rPr>
              <a:t>What have the Liberation Groups been up to this year?</a:t>
            </a:r>
            <a:endParaRPr lang="en-US"/>
          </a:p>
        </p:txBody>
      </p:sp>
      <p:pic>
        <p:nvPicPr>
          <p:cNvPr id="5" name="Picture 6" descr="A picture containing food&#10;&#10;Description automatically generated">
            <a:extLst>
              <a:ext uri="{FF2B5EF4-FFF2-40B4-BE49-F238E27FC236}">
                <a16:creationId xmlns:a16="http://schemas.microsoft.com/office/drawing/2014/main" id="{B28BFB0A-2D32-4EAA-B29B-5A6E61A9BB7A}"/>
              </a:ext>
            </a:extLst>
          </p:cNvPr>
          <p:cNvPicPr>
            <a:picLocks noChangeAspect="1"/>
          </p:cNvPicPr>
          <p:nvPr/>
        </p:nvPicPr>
        <p:blipFill rotWithShape="1">
          <a:blip r:embed="rId2"/>
          <a:srcRect b="893"/>
          <a:stretch/>
        </p:blipFill>
        <p:spPr>
          <a:xfrm>
            <a:off x="1582052" y="2327101"/>
            <a:ext cx="9018911" cy="4465902"/>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2248" y="5498275"/>
            <a:ext cx="1719752" cy="1240971"/>
          </a:xfrm>
          <a:prstGeom prst="rect">
            <a:avLst/>
          </a:prstGeom>
        </p:spPr>
      </p:pic>
      <p:pic>
        <p:nvPicPr>
          <p:cNvPr id="3" name="Picture 2" descr="A close up of a sign&#10;&#10;Description automatically generated">
            <a:extLst>
              <a:ext uri="{FF2B5EF4-FFF2-40B4-BE49-F238E27FC236}">
                <a16:creationId xmlns:a16="http://schemas.microsoft.com/office/drawing/2014/main" id="{C0120F50-7207-4EBC-86B9-073625182405}"/>
              </a:ext>
            </a:extLst>
          </p:cNvPr>
          <p:cNvPicPr>
            <a:picLocks noChangeAspect="1"/>
          </p:cNvPicPr>
          <p:nvPr/>
        </p:nvPicPr>
        <p:blipFill>
          <a:blip r:embed="rId4"/>
          <a:stretch>
            <a:fillRect/>
          </a:stretch>
        </p:blipFill>
        <p:spPr>
          <a:xfrm>
            <a:off x="8624933" y="5893638"/>
            <a:ext cx="1966823" cy="969035"/>
          </a:xfrm>
          <a:prstGeom prst="rect">
            <a:avLst/>
          </a:prstGeom>
        </p:spPr>
      </p:pic>
    </p:spTree>
    <p:extLst>
      <p:ext uri="{BB962C8B-B14F-4D97-AF65-F5344CB8AC3E}">
        <p14:creationId xmlns:p14="http://schemas.microsoft.com/office/powerpoint/2010/main" val="282420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E1869384-480C-4020-882C-2AEEB0AB5378}"/>
              </a:ext>
            </a:extLst>
          </p:cNvPr>
          <p:cNvPicPr>
            <a:picLocks noChangeAspect="1"/>
          </p:cNvPicPr>
          <p:nvPr/>
        </p:nvPicPr>
        <p:blipFill>
          <a:blip r:embed="rId2"/>
          <a:stretch>
            <a:fillRect/>
          </a:stretch>
        </p:blipFill>
        <p:spPr>
          <a:xfrm>
            <a:off x="770362" y="110718"/>
            <a:ext cx="2587869" cy="2576146"/>
          </a:xfrm>
          <a:prstGeom prst="rect">
            <a:avLst/>
          </a:prstGeom>
        </p:spPr>
      </p:pic>
      <p:pic>
        <p:nvPicPr>
          <p:cNvPr id="5" name="Picture 5" descr="A close up of a sign&#10;&#10;Description automatically generated">
            <a:extLst>
              <a:ext uri="{FF2B5EF4-FFF2-40B4-BE49-F238E27FC236}">
                <a16:creationId xmlns:a16="http://schemas.microsoft.com/office/drawing/2014/main" id="{E6461712-7426-46C5-B837-5FF6A757A0DA}"/>
              </a:ext>
            </a:extLst>
          </p:cNvPr>
          <p:cNvPicPr>
            <a:picLocks noChangeAspect="1"/>
          </p:cNvPicPr>
          <p:nvPr/>
        </p:nvPicPr>
        <p:blipFill>
          <a:blip r:embed="rId3"/>
          <a:stretch>
            <a:fillRect/>
          </a:stretch>
        </p:blipFill>
        <p:spPr>
          <a:xfrm>
            <a:off x="4921228" y="313080"/>
            <a:ext cx="2262279" cy="2262279"/>
          </a:xfrm>
          <a:prstGeom prst="rect">
            <a:avLst/>
          </a:prstGeom>
        </p:spPr>
      </p:pic>
      <p:pic>
        <p:nvPicPr>
          <p:cNvPr id="7" name="Picture 7" descr="A close up of a sign&#10;&#10;Description automatically generated">
            <a:extLst>
              <a:ext uri="{FF2B5EF4-FFF2-40B4-BE49-F238E27FC236}">
                <a16:creationId xmlns:a16="http://schemas.microsoft.com/office/drawing/2014/main" id="{2A405513-AD4F-4E9C-85B6-1C29B085608B}"/>
              </a:ext>
            </a:extLst>
          </p:cNvPr>
          <p:cNvPicPr>
            <a:picLocks noChangeAspect="1"/>
          </p:cNvPicPr>
          <p:nvPr/>
        </p:nvPicPr>
        <p:blipFill>
          <a:blip r:embed="rId4"/>
          <a:stretch>
            <a:fillRect/>
          </a:stretch>
        </p:blipFill>
        <p:spPr>
          <a:xfrm>
            <a:off x="531906" y="3492067"/>
            <a:ext cx="2414016" cy="2414016"/>
          </a:xfrm>
          <a:prstGeom prst="rect">
            <a:avLst/>
          </a:prstGeom>
        </p:spPr>
      </p:pic>
      <p:pic>
        <p:nvPicPr>
          <p:cNvPr id="10" name="Picture 10" descr="A picture containing food&#10;&#10;Description automatically generated">
            <a:extLst>
              <a:ext uri="{FF2B5EF4-FFF2-40B4-BE49-F238E27FC236}">
                <a16:creationId xmlns:a16="http://schemas.microsoft.com/office/drawing/2014/main" id="{BC1D559E-18D4-42A4-9F7E-C68F8CACBA86}"/>
              </a:ext>
            </a:extLst>
          </p:cNvPr>
          <p:cNvPicPr>
            <a:picLocks noChangeAspect="1"/>
          </p:cNvPicPr>
          <p:nvPr/>
        </p:nvPicPr>
        <p:blipFill>
          <a:blip r:embed="rId5"/>
          <a:stretch>
            <a:fillRect/>
          </a:stretch>
        </p:blipFill>
        <p:spPr>
          <a:xfrm>
            <a:off x="3732436" y="3006495"/>
            <a:ext cx="3385160" cy="3385160"/>
          </a:xfrm>
          <a:prstGeom prst="rect">
            <a:avLst/>
          </a:prstGeom>
        </p:spPr>
      </p:pic>
      <p:pic>
        <p:nvPicPr>
          <p:cNvPr id="15" name="Picture 7" descr="A screenshot of a cell phone&#10;&#10;Description automatically generated">
            <a:extLst>
              <a:ext uri="{FF2B5EF4-FFF2-40B4-BE49-F238E27FC236}">
                <a16:creationId xmlns:a16="http://schemas.microsoft.com/office/drawing/2014/main" id="{B67F81B2-E062-4EEA-8431-9C31E9A3B8B7}"/>
              </a:ext>
            </a:extLst>
          </p:cNvPr>
          <p:cNvPicPr>
            <a:picLocks noChangeAspect="1"/>
          </p:cNvPicPr>
          <p:nvPr/>
        </p:nvPicPr>
        <p:blipFill>
          <a:blip r:embed="rId6"/>
          <a:stretch>
            <a:fillRect/>
          </a:stretch>
        </p:blipFill>
        <p:spPr>
          <a:xfrm>
            <a:off x="7980556" y="321735"/>
            <a:ext cx="3312786" cy="3312786"/>
          </a:xfrm>
          <a:prstGeom prst="rect">
            <a:avLst/>
          </a:prstGeom>
        </p:spPr>
      </p:pic>
      <p:pic>
        <p:nvPicPr>
          <p:cNvPr id="13" name="Picture 4" descr="A close up of a sign&#10;&#10;Description automatically generated">
            <a:extLst>
              <a:ext uri="{FF2B5EF4-FFF2-40B4-BE49-F238E27FC236}">
                <a16:creationId xmlns:a16="http://schemas.microsoft.com/office/drawing/2014/main" id="{D738157C-239E-4B27-8B86-88485F2F4D70}"/>
              </a:ext>
            </a:extLst>
          </p:cNvPr>
          <p:cNvPicPr>
            <a:picLocks noChangeAspect="1"/>
          </p:cNvPicPr>
          <p:nvPr/>
        </p:nvPicPr>
        <p:blipFill>
          <a:blip r:embed="rId7"/>
          <a:stretch>
            <a:fillRect/>
          </a:stretch>
        </p:blipFill>
        <p:spPr>
          <a:xfrm>
            <a:off x="8522844" y="4172622"/>
            <a:ext cx="2227687" cy="2227687"/>
          </a:xfrm>
          <a:prstGeom prst="rect">
            <a:avLst/>
          </a:prstGeom>
        </p:spPr>
      </p:pic>
    </p:spTree>
    <p:extLst>
      <p:ext uri="{BB962C8B-B14F-4D97-AF65-F5344CB8AC3E}">
        <p14:creationId xmlns:p14="http://schemas.microsoft.com/office/powerpoint/2010/main" val="339443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descr="A stack of flyers on a table&#10;&#10;Description automatically generated">
            <a:extLst>
              <a:ext uri="{FF2B5EF4-FFF2-40B4-BE49-F238E27FC236}">
                <a16:creationId xmlns:a16="http://schemas.microsoft.com/office/drawing/2014/main" id="{639B9D16-5706-41BF-9339-58E2C7D1BDC1}"/>
              </a:ext>
            </a:extLst>
          </p:cNvPr>
          <p:cNvPicPr>
            <a:picLocks noChangeAspect="1"/>
          </p:cNvPicPr>
          <p:nvPr/>
        </p:nvPicPr>
        <p:blipFill>
          <a:blip r:embed="rId2"/>
          <a:stretch>
            <a:fillRect/>
          </a:stretch>
        </p:blipFill>
        <p:spPr>
          <a:xfrm>
            <a:off x="1180669" y="321733"/>
            <a:ext cx="2236177" cy="2236177"/>
          </a:xfrm>
          <a:prstGeom prst="rect">
            <a:avLst/>
          </a:prstGeom>
        </p:spPr>
      </p:pic>
      <p:pic>
        <p:nvPicPr>
          <p:cNvPr id="2" name="Picture 2" descr="A close up of a logo&#10;&#10;Description automatically generated">
            <a:extLst>
              <a:ext uri="{FF2B5EF4-FFF2-40B4-BE49-F238E27FC236}">
                <a16:creationId xmlns:a16="http://schemas.microsoft.com/office/drawing/2014/main" id="{EEA5921F-3B04-4FDB-968C-73E9EC14B2B2}"/>
              </a:ext>
            </a:extLst>
          </p:cNvPr>
          <p:cNvPicPr>
            <a:picLocks noChangeAspect="1"/>
          </p:cNvPicPr>
          <p:nvPr/>
        </p:nvPicPr>
        <p:blipFill>
          <a:blip r:embed="rId3"/>
          <a:stretch>
            <a:fillRect/>
          </a:stretch>
        </p:blipFill>
        <p:spPr>
          <a:xfrm>
            <a:off x="4921228" y="313080"/>
            <a:ext cx="2262279" cy="2262279"/>
          </a:xfrm>
          <a:prstGeom prst="rect">
            <a:avLst/>
          </a:prstGeom>
        </p:spPr>
      </p:pic>
      <p:pic>
        <p:nvPicPr>
          <p:cNvPr id="3" name="Picture 3" descr="A picture containing person, table, person, sitting&#10;&#10;Description automatically generated">
            <a:extLst>
              <a:ext uri="{FF2B5EF4-FFF2-40B4-BE49-F238E27FC236}">
                <a16:creationId xmlns:a16="http://schemas.microsoft.com/office/drawing/2014/main" id="{F8784502-3E61-4787-823D-065934E43264}"/>
              </a:ext>
            </a:extLst>
          </p:cNvPr>
          <p:cNvPicPr>
            <a:picLocks noChangeAspect="1"/>
          </p:cNvPicPr>
          <p:nvPr/>
        </p:nvPicPr>
        <p:blipFill>
          <a:blip r:embed="rId4"/>
          <a:stretch>
            <a:fillRect/>
          </a:stretch>
        </p:blipFill>
        <p:spPr>
          <a:xfrm>
            <a:off x="1954216" y="2983050"/>
            <a:ext cx="3666512" cy="3666512"/>
          </a:xfrm>
          <a:prstGeom prst="rect">
            <a:avLst/>
          </a:prstGeom>
        </p:spPr>
      </p:pic>
      <p:pic>
        <p:nvPicPr>
          <p:cNvPr id="5" name="Picture 5" descr="A picture containing food, coffee, cup&#10;&#10;Description automatically generated">
            <a:extLst>
              <a:ext uri="{FF2B5EF4-FFF2-40B4-BE49-F238E27FC236}">
                <a16:creationId xmlns:a16="http://schemas.microsoft.com/office/drawing/2014/main" id="{FD315E3D-4DFE-4EDE-8FE4-BD2430E3A735}"/>
              </a:ext>
            </a:extLst>
          </p:cNvPr>
          <p:cNvPicPr>
            <a:picLocks noChangeAspect="1"/>
          </p:cNvPicPr>
          <p:nvPr/>
        </p:nvPicPr>
        <p:blipFill>
          <a:blip r:embed="rId5"/>
          <a:stretch>
            <a:fillRect/>
          </a:stretch>
        </p:blipFill>
        <p:spPr>
          <a:xfrm>
            <a:off x="7980556" y="321735"/>
            <a:ext cx="3312786" cy="3312786"/>
          </a:xfrm>
          <a:prstGeom prst="rect">
            <a:avLst/>
          </a:prstGeom>
        </p:spPr>
      </p:pic>
      <p:pic>
        <p:nvPicPr>
          <p:cNvPr id="6" name="Picture 6" descr="A close up of a sign&#10;&#10;Description automatically generated">
            <a:extLst>
              <a:ext uri="{FF2B5EF4-FFF2-40B4-BE49-F238E27FC236}">
                <a16:creationId xmlns:a16="http://schemas.microsoft.com/office/drawing/2014/main" id="{D0C53B18-9CBA-49DC-8C4A-2808AD7B12C1}"/>
              </a:ext>
            </a:extLst>
          </p:cNvPr>
          <p:cNvPicPr>
            <a:picLocks noChangeAspect="1"/>
          </p:cNvPicPr>
          <p:nvPr/>
        </p:nvPicPr>
        <p:blipFill>
          <a:blip r:embed="rId6"/>
          <a:stretch>
            <a:fillRect/>
          </a:stretch>
        </p:blipFill>
        <p:spPr>
          <a:xfrm>
            <a:off x="8522844" y="4172622"/>
            <a:ext cx="2227687" cy="2227687"/>
          </a:xfrm>
          <a:prstGeom prst="rect">
            <a:avLst/>
          </a:prstGeom>
        </p:spPr>
      </p:pic>
    </p:spTree>
    <p:extLst>
      <p:ext uri="{BB962C8B-B14F-4D97-AF65-F5344CB8AC3E}">
        <p14:creationId xmlns:p14="http://schemas.microsoft.com/office/powerpoint/2010/main" val="126694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8" descr="A picture containing ax&#10;&#10;Description automatically generated">
            <a:extLst>
              <a:ext uri="{FF2B5EF4-FFF2-40B4-BE49-F238E27FC236}">
                <a16:creationId xmlns:a16="http://schemas.microsoft.com/office/drawing/2014/main" id="{A1A6E532-FEC0-430E-8308-E880FF3B3642}"/>
              </a:ext>
            </a:extLst>
          </p:cNvPr>
          <p:cNvPicPr>
            <a:picLocks noChangeAspect="1"/>
          </p:cNvPicPr>
          <p:nvPr/>
        </p:nvPicPr>
        <p:blipFill>
          <a:blip r:embed="rId2"/>
          <a:stretch>
            <a:fillRect/>
          </a:stretch>
        </p:blipFill>
        <p:spPr>
          <a:xfrm>
            <a:off x="1180669" y="321733"/>
            <a:ext cx="2236177" cy="2236177"/>
          </a:xfrm>
          <a:prstGeom prst="rect">
            <a:avLst/>
          </a:prstGeom>
        </p:spPr>
      </p:pic>
      <p:pic>
        <p:nvPicPr>
          <p:cNvPr id="5" name="Picture 6" descr="A picture containing table, small, sitting, cup&#10;&#10;Description automatically generated">
            <a:extLst>
              <a:ext uri="{FF2B5EF4-FFF2-40B4-BE49-F238E27FC236}">
                <a16:creationId xmlns:a16="http://schemas.microsoft.com/office/drawing/2014/main" id="{65F67D11-191E-4DBC-A6CE-C8FECEDB68E6}"/>
              </a:ext>
            </a:extLst>
          </p:cNvPr>
          <p:cNvPicPr>
            <a:picLocks noChangeAspect="1"/>
          </p:cNvPicPr>
          <p:nvPr/>
        </p:nvPicPr>
        <p:blipFill>
          <a:blip r:embed="rId3"/>
          <a:stretch>
            <a:fillRect/>
          </a:stretch>
        </p:blipFill>
        <p:spPr>
          <a:xfrm>
            <a:off x="5124833" y="313080"/>
            <a:ext cx="1855068" cy="2262279"/>
          </a:xfrm>
          <a:prstGeom prst="rect">
            <a:avLst/>
          </a:prstGeom>
        </p:spPr>
      </p:pic>
      <p:pic>
        <p:nvPicPr>
          <p:cNvPr id="13" name="Picture 9" descr="A close up of text on a black background&#10;&#10;Description automatically generated">
            <a:extLst>
              <a:ext uri="{FF2B5EF4-FFF2-40B4-BE49-F238E27FC236}">
                <a16:creationId xmlns:a16="http://schemas.microsoft.com/office/drawing/2014/main" id="{71F6DDA1-AC28-493F-BBBD-F4F33D1CEE35}"/>
              </a:ext>
            </a:extLst>
          </p:cNvPr>
          <p:cNvPicPr>
            <a:picLocks noChangeAspect="1"/>
          </p:cNvPicPr>
          <p:nvPr/>
        </p:nvPicPr>
        <p:blipFill>
          <a:blip r:embed="rId4"/>
          <a:stretch>
            <a:fillRect/>
          </a:stretch>
        </p:blipFill>
        <p:spPr>
          <a:xfrm>
            <a:off x="531906" y="3190315"/>
            <a:ext cx="2414016" cy="3017520"/>
          </a:xfrm>
          <a:prstGeom prst="rect">
            <a:avLst/>
          </a:prstGeom>
        </p:spPr>
      </p:pic>
      <p:pic>
        <p:nvPicPr>
          <p:cNvPr id="7" name="Picture 8" descr="A close up of a flower&#10;&#10;Description automatically generated">
            <a:extLst>
              <a:ext uri="{FF2B5EF4-FFF2-40B4-BE49-F238E27FC236}">
                <a16:creationId xmlns:a16="http://schemas.microsoft.com/office/drawing/2014/main" id="{F2736E4C-33F4-49AC-99D7-9F5CF2EF264A}"/>
              </a:ext>
            </a:extLst>
          </p:cNvPr>
          <p:cNvPicPr>
            <a:picLocks noChangeAspect="1"/>
          </p:cNvPicPr>
          <p:nvPr/>
        </p:nvPicPr>
        <p:blipFill>
          <a:blip r:embed="rId5"/>
          <a:stretch>
            <a:fillRect/>
          </a:stretch>
        </p:blipFill>
        <p:spPr>
          <a:xfrm>
            <a:off x="3732436" y="3006495"/>
            <a:ext cx="3385160" cy="3385160"/>
          </a:xfrm>
          <a:prstGeom prst="rect">
            <a:avLst/>
          </a:prstGeom>
        </p:spPr>
      </p:pic>
      <p:pic>
        <p:nvPicPr>
          <p:cNvPr id="9" name="Picture 11" descr="A picture containing food&#10;&#10;Description automatically generated">
            <a:extLst>
              <a:ext uri="{FF2B5EF4-FFF2-40B4-BE49-F238E27FC236}">
                <a16:creationId xmlns:a16="http://schemas.microsoft.com/office/drawing/2014/main" id="{C16E5856-E60B-43CF-9437-F9343EE70942}"/>
              </a:ext>
            </a:extLst>
          </p:cNvPr>
          <p:cNvPicPr>
            <a:picLocks noChangeAspect="1"/>
          </p:cNvPicPr>
          <p:nvPr/>
        </p:nvPicPr>
        <p:blipFill>
          <a:blip r:embed="rId6"/>
          <a:stretch>
            <a:fillRect/>
          </a:stretch>
        </p:blipFill>
        <p:spPr>
          <a:xfrm>
            <a:off x="7980556" y="321735"/>
            <a:ext cx="3312786" cy="3312786"/>
          </a:xfrm>
          <a:prstGeom prst="rect">
            <a:avLst/>
          </a:prstGeom>
        </p:spPr>
      </p:pic>
      <p:pic>
        <p:nvPicPr>
          <p:cNvPr id="3" name="Picture 4" descr="A close up of a sign&#10;&#10;Description automatically generated">
            <a:extLst>
              <a:ext uri="{FF2B5EF4-FFF2-40B4-BE49-F238E27FC236}">
                <a16:creationId xmlns:a16="http://schemas.microsoft.com/office/drawing/2014/main" id="{3174488B-F8F2-49CD-A270-4CD9FA40E530}"/>
              </a:ext>
            </a:extLst>
          </p:cNvPr>
          <p:cNvPicPr>
            <a:picLocks noChangeAspect="1"/>
          </p:cNvPicPr>
          <p:nvPr/>
        </p:nvPicPr>
        <p:blipFill>
          <a:blip r:embed="rId7"/>
          <a:stretch>
            <a:fillRect/>
          </a:stretch>
        </p:blipFill>
        <p:spPr>
          <a:xfrm>
            <a:off x="8522844" y="4172622"/>
            <a:ext cx="2227687" cy="2227687"/>
          </a:xfrm>
          <a:prstGeom prst="rect">
            <a:avLst/>
          </a:prstGeom>
        </p:spPr>
      </p:pic>
    </p:spTree>
    <p:extLst>
      <p:ext uri="{BB962C8B-B14F-4D97-AF65-F5344CB8AC3E}">
        <p14:creationId xmlns:p14="http://schemas.microsoft.com/office/powerpoint/2010/main" val="393842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4570E-27D2-49CC-95C0-AD6E7F7D3751}"/>
              </a:ext>
            </a:extLst>
          </p:cNvPr>
          <p:cNvSpPr>
            <a:spLocks noGrp="1"/>
          </p:cNvSpPr>
          <p:nvPr>
            <p:ph type="title"/>
          </p:nvPr>
        </p:nvSpPr>
        <p:spPr>
          <a:xfrm>
            <a:off x="1321968" y="721408"/>
            <a:ext cx="9337139" cy="2991609"/>
          </a:xfrm>
        </p:spPr>
        <p:txBody>
          <a:bodyPr/>
          <a:lstStyle/>
          <a:p>
            <a:pPr algn="ctr"/>
            <a:r>
              <a:rPr lang="en-US"/>
              <a:t>So...how can you join our Liberation Groups, and hear about what they're up to next?</a:t>
            </a:r>
          </a:p>
        </p:txBody>
      </p:sp>
      <p:sp>
        <p:nvSpPr>
          <p:cNvPr id="3" name="Text Placeholder 2">
            <a:extLst>
              <a:ext uri="{FF2B5EF4-FFF2-40B4-BE49-F238E27FC236}">
                <a16:creationId xmlns:a16="http://schemas.microsoft.com/office/drawing/2014/main" id="{F95896EE-A481-44B1-B7EB-62DC9C8027AE}"/>
              </a:ext>
            </a:extLst>
          </p:cNvPr>
          <p:cNvSpPr>
            <a:spLocks noGrp="1"/>
          </p:cNvSpPr>
          <p:nvPr>
            <p:ph type="body" idx="1"/>
          </p:nvPr>
        </p:nvSpPr>
        <p:spPr>
          <a:xfrm>
            <a:off x="1687310" y="4899707"/>
            <a:ext cx="8825659" cy="860400"/>
          </a:xfrm>
        </p:spPr>
        <p:txBody>
          <a:bodyPr vert="horz" lIns="91440" tIns="45720" rIns="91440" bIns="45720" rtlCol="0" anchor="t">
            <a:noAutofit/>
          </a:bodyPr>
          <a:lstStyle/>
          <a:p>
            <a:pPr algn="ctr"/>
            <a:r>
              <a:rPr lang="en-US">
                <a:ea typeface="+mn-lt"/>
                <a:cs typeface="+mn-lt"/>
                <a:hlinkClick r:id="rId2"/>
              </a:rPr>
              <a:t>https://www.mdxsu.com/student-groups</a:t>
            </a:r>
            <a:endParaRPr lang="en-US"/>
          </a:p>
          <a:p>
            <a:pPr algn="ctr"/>
            <a:r>
              <a:rPr lang="en-US">
                <a:ea typeface="+mn-lt"/>
                <a:cs typeface="+mn-lt"/>
                <a:hlinkClick r:id="rId3"/>
              </a:rPr>
              <a:t>https://www.mdxsu.com/liberations</a:t>
            </a:r>
            <a:endParaRPr lang="en-US">
              <a:ea typeface="+mn-lt"/>
              <a:cs typeface="+mn-lt"/>
            </a:endParaRPr>
          </a:p>
          <a:p>
            <a:pPr algn="ctr"/>
            <a:r>
              <a:rPr lang="en-US">
                <a:ea typeface="+mn-lt"/>
                <a:cs typeface="+mn-lt"/>
                <a:hlinkClick r:id="rId4"/>
              </a:rPr>
              <a:t>https://www.mdxsu.com/mdxsu-events</a:t>
            </a:r>
            <a:endParaRPr lang="en-US" sz="320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2248" y="5498275"/>
            <a:ext cx="1719752" cy="1240971"/>
          </a:xfrm>
          <a:prstGeom prst="rect">
            <a:avLst/>
          </a:prstGeom>
        </p:spPr>
      </p:pic>
      <p:pic>
        <p:nvPicPr>
          <p:cNvPr id="4" name="Picture 2" descr="A close up of a sign&#10;&#10;Description automatically generated">
            <a:extLst>
              <a:ext uri="{FF2B5EF4-FFF2-40B4-BE49-F238E27FC236}">
                <a16:creationId xmlns:a16="http://schemas.microsoft.com/office/drawing/2014/main" id="{DD22A30D-D56D-4A56-906D-66375423B772}"/>
              </a:ext>
            </a:extLst>
          </p:cNvPr>
          <p:cNvPicPr>
            <a:picLocks noChangeAspect="1"/>
          </p:cNvPicPr>
          <p:nvPr/>
        </p:nvPicPr>
        <p:blipFill>
          <a:blip r:embed="rId6"/>
          <a:stretch>
            <a:fillRect/>
          </a:stretch>
        </p:blipFill>
        <p:spPr>
          <a:xfrm>
            <a:off x="8380518" y="5893638"/>
            <a:ext cx="1966823" cy="969035"/>
          </a:xfrm>
          <a:prstGeom prst="rect">
            <a:avLst/>
          </a:prstGeom>
        </p:spPr>
      </p:pic>
    </p:spTree>
    <p:extLst>
      <p:ext uri="{BB962C8B-B14F-4D97-AF65-F5344CB8AC3E}">
        <p14:creationId xmlns:p14="http://schemas.microsoft.com/office/powerpoint/2010/main" val="143186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A0D9-B139-4654-B15A-3C5E5A677C28}"/>
              </a:ext>
            </a:extLst>
          </p:cNvPr>
          <p:cNvSpPr>
            <a:spLocks noGrp="1"/>
          </p:cNvSpPr>
          <p:nvPr>
            <p:ph type="title"/>
          </p:nvPr>
        </p:nvSpPr>
        <p:spPr/>
        <p:txBody>
          <a:bodyPr/>
          <a:lstStyle/>
          <a:p>
            <a:r>
              <a:rPr lang="en-US">
                <a:cs typeface="Calibri Light"/>
              </a:rPr>
              <a:t>Liberation Group Socials</a:t>
            </a:r>
            <a:endParaRPr lang="en-US"/>
          </a:p>
        </p:txBody>
      </p:sp>
      <p:sp>
        <p:nvSpPr>
          <p:cNvPr id="3" name="Content Placeholder 2">
            <a:extLst>
              <a:ext uri="{FF2B5EF4-FFF2-40B4-BE49-F238E27FC236}">
                <a16:creationId xmlns:a16="http://schemas.microsoft.com/office/drawing/2014/main" id="{09DEFCC6-2018-403B-8EFD-6E2439B93547}"/>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a:p>
            <a:endParaRPr lang="en-US">
              <a:cs typeface="Calibri"/>
            </a:endParaRPr>
          </a:p>
        </p:txBody>
      </p:sp>
      <p:pic>
        <p:nvPicPr>
          <p:cNvPr id="5" name="Picture 2000" descr="A close up of a sign&#10;&#10;Description automatically generated">
            <a:extLst>
              <a:ext uri="{FF2B5EF4-FFF2-40B4-BE49-F238E27FC236}">
                <a16:creationId xmlns:a16="http://schemas.microsoft.com/office/drawing/2014/main" id="{69000E4C-996F-4361-B809-8B2AB5D15523}"/>
              </a:ext>
            </a:extLst>
          </p:cNvPr>
          <p:cNvPicPr>
            <a:picLocks noChangeAspect="1"/>
          </p:cNvPicPr>
          <p:nvPr/>
        </p:nvPicPr>
        <p:blipFill>
          <a:blip r:embed="rId2"/>
          <a:stretch>
            <a:fillRect/>
          </a:stretch>
        </p:blipFill>
        <p:spPr>
          <a:xfrm>
            <a:off x="10386646" y="5510579"/>
            <a:ext cx="1805354" cy="1241181"/>
          </a:xfrm>
          <a:prstGeom prst="rect">
            <a:avLst/>
          </a:prstGeom>
        </p:spPr>
      </p:pic>
      <p:pic>
        <p:nvPicPr>
          <p:cNvPr id="4" name="Picture 6" descr="A picture containing drawing&#10;&#10;Description automatically generated">
            <a:extLst>
              <a:ext uri="{FF2B5EF4-FFF2-40B4-BE49-F238E27FC236}">
                <a16:creationId xmlns:a16="http://schemas.microsoft.com/office/drawing/2014/main" id="{E9AFB37C-A260-4E88-9614-9A993FA87C7A}"/>
              </a:ext>
            </a:extLst>
          </p:cNvPr>
          <p:cNvPicPr>
            <a:picLocks noChangeAspect="1"/>
          </p:cNvPicPr>
          <p:nvPr/>
        </p:nvPicPr>
        <p:blipFill>
          <a:blip r:embed="rId3"/>
          <a:stretch>
            <a:fillRect/>
          </a:stretch>
        </p:blipFill>
        <p:spPr>
          <a:xfrm>
            <a:off x="433388" y="2749153"/>
            <a:ext cx="1624013" cy="1624013"/>
          </a:xfrm>
          <a:prstGeom prst="rect">
            <a:avLst/>
          </a:prstGeom>
        </p:spPr>
      </p:pic>
      <p:pic>
        <p:nvPicPr>
          <p:cNvPr id="8" name="Picture 8" descr="A drawing of a face&#10;&#10;Description automatically generated">
            <a:extLst>
              <a:ext uri="{FF2B5EF4-FFF2-40B4-BE49-F238E27FC236}">
                <a16:creationId xmlns:a16="http://schemas.microsoft.com/office/drawing/2014/main" id="{1D61F73F-3FCE-4505-8973-9C44023BAEE9}"/>
              </a:ext>
            </a:extLst>
          </p:cNvPr>
          <p:cNvPicPr>
            <a:picLocks noChangeAspect="1"/>
          </p:cNvPicPr>
          <p:nvPr/>
        </p:nvPicPr>
        <p:blipFill>
          <a:blip r:embed="rId4"/>
          <a:stretch>
            <a:fillRect/>
          </a:stretch>
        </p:blipFill>
        <p:spPr>
          <a:xfrm>
            <a:off x="5533861" y="2747962"/>
            <a:ext cx="1707356" cy="1707356"/>
          </a:xfrm>
          <a:prstGeom prst="rect">
            <a:avLst/>
          </a:prstGeom>
        </p:spPr>
      </p:pic>
      <p:pic>
        <p:nvPicPr>
          <p:cNvPr id="10" name="Picture 7" descr="A picture containing ax&#10;&#10;Description automatically generated">
            <a:extLst>
              <a:ext uri="{FF2B5EF4-FFF2-40B4-BE49-F238E27FC236}">
                <a16:creationId xmlns:a16="http://schemas.microsoft.com/office/drawing/2014/main" id="{BD204238-AB47-43E4-A5BD-209B9018826C}"/>
              </a:ext>
            </a:extLst>
          </p:cNvPr>
          <p:cNvPicPr>
            <a:picLocks noChangeAspect="1"/>
          </p:cNvPicPr>
          <p:nvPr/>
        </p:nvPicPr>
        <p:blipFill>
          <a:blip r:embed="rId5"/>
          <a:stretch>
            <a:fillRect/>
          </a:stretch>
        </p:blipFill>
        <p:spPr>
          <a:xfrm>
            <a:off x="436682" y="4901983"/>
            <a:ext cx="1647826" cy="1347788"/>
          </a:xfrm>
          <a:prstGeom prst="rect">
            <a:avLst/>
          </a:prstGeom>
        </p:spPr>
      </p:pic>
      <p:pic>
        <p:nvPicPr>
          <p:cNvPr id="12" name="Picture 12" descr="A picture containing table, window&#10;&#10;Description automatically generated">
            <a:extLst>
              <a:ext uri="{FF2B5EF4-FFF2-40B4-BE49-F238E27FC236}">
                <a16:creationId xmlns:a16="http://schemas.microsoft.com/office/drawing/2014/main" id="{3EFFC1B5-37BE-42C7-B035-4575F324E2B3}"/>
              </a:ext>
            </a:extLst>
          </p:cNvPr>
          <p:cNvPicPr>
            <a:picLocks noChangeAspect="1"/>
          </p:cNvPicPr>
          <p:nvPr/>
        </p:nvPicPr>
        <p:blipFill>
          <a:blip r:embed="rId6"/>
          <a:stretch>
            <a:fillRect/>
          </a:stretch>
        </p:blipFill>
        <p:spPr>
          <a:xfrm>
            <a:off x="5533863" y="4491135"/>
            <a:ext cx="2052637" cy="2085974"/>
          </a:xfrm>
          <a:prstGeom prst="rect">
            <a:avLst/>
          </a:prstGeom>
        </p:spPr>
      </p:pic>
      <p:sp>
        <p:nvSpPr>
          <p:cNvPr id="13" name="TextBox 12">
            <a:extLst>
              <a:ext uri="{FF2B5EF4-FFF2-40B4-BE49-F238E27FC236}">
                <a16:creationId xmlns:a16="http://schemas.microsoft.com/office/drawing/2014/main" id="{EAC4689E-448B-479E-996A-AB29C68F521C}"/>
              </a:ext>
            </a:extLst>
          </p:cNvPr>
          <p:cNvSpPr txBox="1"/>
          <p:nvPr/>
        </p:nvSpPr>
        <p:spPr>
          <a:xfrm>
            <a:off x="2177441" y="2991633"/>
            <a:ext cx="360958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a:buChar char="o"/>
            </a:pPr>
            <a:r>
              <a:rPr lang="en-US">
                <a:ea typeface="+mn-lt"/>
                <a:cs typeface="+mn-lt"/>
              </a:rPr>
              <a:t>MDXSU Disabled Students</a:t>
            </a:r>
            <a:endParaRPr lang="en-US"/>
          </a:p>
          <a:p>
            <a:pPr marL="285750" indent="-285750">
              <a:buFont typeface="Courier New"/>
              <a:buChar char="o"/>
            </a:pPr>
            <a:r>
              <a:rPr lang="en-US">
                <a:ea typeface="+mn-lt"/>
                <a:cs typeface="+mn-lt"/>
              </a:rPr>
              <a:t>MDXSU Women Students</a:t>
            </a:r>
            <a:endParaRPr lang="en-US"/>
          </a:p>
          <a:p>
            <a:pPr marL="285750" indent="-285750">
              <a:buFont typeface="Courier New"/>
              <a:buChar char="o"/>
            </a:pPr>
            <a:r>
              <a:rPr lang="en-US">
                <a:ea typeface="+mn-lt"/>
                <a:cs typeface="+mn-lt"/>
              </a:rPr>
              <a:t>MDXSU Black Students</a:t>
            </a:r>
            <a:endParaRPr lang="en-US"/>
          </a:p>
          <a:p>
            <a:pPr marL="285750" indent="-285750">
              <a:buFont typeface="Courier New"/>
              <a:buChar char="o"/>
            </a:pPr>
            <a:r>
              <a:rPr lang="en-US">
                <a:ea typeface="+mn-lt"/>
                <a:cs typeface="+mn-lt"/>
              </a:rPr>
              <a:t>MDXSU LGBT Students</a:t>
            </a:r>
            <a:endParaRPr lang="en-US"/>
          </a:p>
          <a:p>
            <a:pPr algn="l"/>
            <a:endParaRPr lang="en-US"/>
          </a:p>
        </p:txBody>
      </p:sp>
      <p:sp>
        <p:nvSpPr>
          <p:cNvPr id="14" name="TextBox 13">
            <a:extLst>
              <a:ext uri="{FF2B5EF4-FFF2-40B4-BE49-F238E27FC236}">
                <a16:creationId xmlns:a16="http://schemas.microsoft.com/office/drawing/2014/main" id="{884D692F-4840-41B1-B067-D11F44202B6F}"/>
              </a:ext>
            </a:extLst>
          </p:cNvPr>
          <p:cNvSpPr txBox="1"/>
          <p:nvPr/>
        </p:nvSpPr>
        <p:spPr>
          <a:xfrm>
            <a:off x="7250482" y="2824619"/>
            <a:ext cx="327555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a:buChar char="o"/>
            </a:pPr>
            <a:r>
              <a:rPr lang="en-US"/>
              <a:t>mdx_womens_lib</a:t>
            </a:r>
          </a:p>
          <a:p>
            <a:pPr marL="285750" indent="-285750">
              <a:buFont typeface="Courier New"/>
              <a:buChar char="o"/>
            </a:pPr>
            <a:r>
              <a:rPr lang="en-US"/>
              <a:t>mdxdisabledstudents</a:t>
            </a:r>
          </a:p>
          <a:p>
            <a:pPr marL="285750" indent="-285750">
              <a:buFont typeface="Courier New"/>
              <a:buChar char="o"/>
            </a:pPr>
            <a:r>
              <a:rPr lang="en-US"/>
              <a:t>mdxsublackstudents</a:t>
            </a:r>
          </a:p>
          <a:p>
            <a:pPr marL="285750" indent="-285750">
              <a:buFont typeface="Courier New"/>
              <a:buChar char="o"/>
            </a:pPr>
            <a:r>
              <a:rPr lang="en-US"/>
              <a:t>mdx_lgbtq</a:t>
            </a:r>
          </a:p>
          <a:p>
            <a:pPr marL="285750" indent="-285750">
              <a:buFont typeface="Courier New"/>
              <a:buChar char="o"/>
            </a:pPr>
            <a:r>
              <a:rPr lang="en-US"/>
              <a:t>mdxsu_societies</a:t>
            </a:r>
          </a:p>
        </p:txBody>
      </p:sp>
      <p:sp>
        <p:nvSpPr>
          <p:cNvPr id="15" name="TextBox 14">
            <a:extLst>
              <a:ext uri="{FF2B5EF4-FFF2-40B4-BE49-F238E27FC236}">
                <a16:creationId xmlns:a16="http://schemas.microsoft.com/office/drawing/2014/main" id="{0EA09ABB-5439-4BCA-A613-C6955A4A0CD1}"/>
              </a:ext>
            </a:extLst>
          </p:cNvPr>
          <p:cNvSpPr txBox="1"/>
          <p:nvPr/>
        </p:nvSpPr>
        <p:spPr>
          <a:xfrm>
            <a:off x="2083495" y="535070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@mdxsu_societies</a:t>
            </a:r>
          </a:p>
        </p:txBody>
      </p:sp>
      <p:sp>
        <p:nvSpPr>
          <p:cNvPr id="16" name="TextBox 15">
            <a:extLst>
              <a:ext uri="{FF2B5EF4-FFF2-40B4-BE49-F238E27FC236}">
                <a16:creationId xmlns:a16="http://schemas.microsoft.com/office/drawing/2014/main" id="{3663D401-1CF2-419A-8104-E75AC70EBFE6}"/>
              </a:ext>
            </a:extLst>
          </p:cNvPr>
          <p:cNvSpPr txBox="1"/>
          <p:nvPr/>
        </p:nvSpPr>
        <p:spPr>
          <a:xfrm>
            <a:off x="7290574" y="5165289"/>
            <a:ext cx="37452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a:buChar char="o"/>
            </a:pPr>
            <a:r>
              <a:rPr lang="en-US">
                <a:hlinkClick r:id="rId7"/>
              </a:rPr>
              <a:t>r.davison@mdx.ac.uk</a:t>
            </a:r>
            <a:endParaRPr lang="en-US"/>
          </a:p>
          <a:p>
            <a:pPr marL="285750" indent="-285750">
              <a:buFont typeface="Courier New"/>
              <a:buChar char="o"/>
            </a:pPr>
            <a:r>
              <a:rPr lang="en-US">
                <a:hlinkClick r:id="rId8"/>
              </a:rPr>
              <a:t>societies@mdx.ac.uk</a:t>
            </a:r>
            <a:endParaRPr lang="en-US"/>
          </a:p>
        </p:txBody>
      </p:sp>
      <p:pic>
        <p:nvPicPr>
          <p:cNvPr id="7" name="Picture 2" descr="A close up of a sign&#10;&#10;Description automatically generated">
            <a:extLst>
              <a:ext uri="{FF2B5EF4-FFF2-40B4-BE49-F238E27FC236}">
                <a16:creationId xmlns:a16="http://schemas.microsoft.com/office/drawing/2014/main" id="{8E6B94F3-57F8-4F4F-814F-7673901AD9CF}"/>
              </a:ext>
            </a:extLst>
          </p:cNvPr>
          <p:cNvPicPr>
            <a:picLocks noChangeAspect="1"/>
          </p:cNvPicPr>
          <p:nvPr/>
        </p:nvPicPr>
        <p:blipFill>
          <a:blip r:embed="rId9"/>
          <a:stretch>
            <a:fillRect/>
          </a:stretch>
        </p:blipFill>
        <p:spPr>
          <a:xfrm>
            <a:off x="8380518" y="5893638"/>
            <a:ext cx="1966823" cy="969035"/>
          </a:xfrm>
          <a:prstGeom prst="rect">
            <a:avLst/>
          </a:prstGeom>
        </p:spPr>
      </p:pic>
    </p:spTree>
    <p:extLst>
      <p:ext uri="{BB962C8B-B14F-4D97-AF65-F5344CB8AC3E}">
        <p14:creationId xmlns:p14="http://schemas.microsoft.com/office/powerpoint/2010/main" val="395900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03CB62E-9D85-4F4C-AF54-67F431B28D6F}"/>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a:solidFill>
                  <a:srgbClr val="EBEBEB"/>
                </a:solidFill>
                <a:latin typeface="+mj-lt"/>
                <a:ea typeface="+mj-ea"/>
                <a:cs typeface="+mj-cs"/>
              </a:rPr>
              <a:t>Task 1- What is an ally?</a:t>
            </a:r>
          </a:p>
        </p:txBody>
      </p:sp>
      <p:sp>
        <p:nvSpPr>
          <p:cNvPr id="3" name="Content Placeholder 2">
            <a:extLst>
              <a:ext uri="{FF2B5EF4-FFF2-40B4-BE49-F238E27FC236}">
                <a16:creationId xmlns:a16="http://schemas.microsoft.com/office/drawing/2014/main" id="{42F45AC8-2874-473E-B86C-D7799D74A677}"/>
              </a:ext>
            </a:extLst>
          </p:cNvPr>
          <p:cNvSpPr>
            <a:spLocks noGrp="1"/>
          </p:cNvSpPr>
          <p:nvPr>
            <p:ph idx="1"/>
          </p:nvPr>
        </p:nvSpPr>
        <p:spPr>
          <a:xfrm>
            <a:off x="6744929" y="4591665"/>
            <a:ext cx="4798142" cy="1622322"/>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hlinkClick r:id="rId4"/>
              </a:rPr>
              <a:t>www.menti.com</a:t>
            </a:r>
            <a:r>
              <a:rPr lang="en-US" b="0" i="0" kern="1200" cap="all" dirty="0">
                <a:solidFill>
                  <a:schemeClr val="accent1">
                    <a:lumMod val="60000"/>
                    <a:lumOff val="40000"/>
                  </a:schemeClr>
                </a:solidFill>
                <a:latin typeface="+mn-lt"/>
                <a:ea typeface="+mn-ea"/>
                <a:cs typeface="+mn-cs"/>
              </a:rPr>
              <a:t> code 66 06 75 4 </a:t>
            </a:r>
          </a:p>
        </p:txBody>
      </p:sp>
      <p:sp>
        <p:nvSpPr>
          <p:cNvPr id="21" name="Rectangle 20">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2" descr="A close up of a sign&#10;&#10;Description automatically generated">
            <a:extLst>
              <a:ext uri="{FF2B5EF4-FFF2-40B4-BE49-F238E27FC236}">
                <a16:creationId xmlns:a16="http://schemas.microsoft.com/office/drawing/2014/main" id="{89B31B00-B5C6-48E1-850E-5C55098C765F}"/>
              </a:ext>
            </a:extLst>
          </p:cNvPr>
          <p:cNvPicPr>
            <a:picLocks noChangeAspect="1"/>
          </p:cNvPicPr>
          <p:nvPr/>
        </p:nvPicPr>
        <p:blipFill>
          <a:blip r:embed="rId5"/>
          <a:stretch>
            <a:fillRect/>
          </a:stretch>
        </p:blipFill>
        <p:spPr>
          <a:xfrm>
            <a:off x="1109764" y="2180883"/>
            <a:ext cx="4986236" cy="2493118"/>
          </a:xfrm>
          <a:prstGeom prst="roundRect">
            <a:avLst>
              <a:gd name="adj" fmla="val 1858"/>
            </a:avLst>
          </a:prstGeom>
          <a:effectLst>
            <a:outerShdw blurRad="50800" dist="50800" dir="5400000" algn="tl" rotWithShape="0">
              <a:srgbClr val="000000">
                <a:alpha val="43000"/>
              </a:srgbClr>
            </a:outerShdw>
          </a:effectLst>
        </p:spPr>
      </p:pic>
      <p:pic>
        <p:nvPicPr>
          <p:cNvPr id="7" name="Picture 2000" descr="A close up of a sign&#10;&#10;Description automatically generated">
            <a:extLst>
              <a:ext uri="{FF2B5EF4-FFF2-40B4-BE49-F238E27FC236}">
                <a16:creationId xmlns:a16="http://schemas.microsoft.com/office/drawing/2014/main" id="{5A549B8A-CB61-4DCA-88CC-F92C33033843}"/>
              </a:ext>
            </a:extLst>
          </p:cNvPr>
          <p:cNvPicPr>
            <a:picLocks noChangeAspect="1"/>
          </p:cNvPicPr>
          <p:nvPr/>
        </p:nvPicPr>
        <p:blipFill>
          <a:blip r:embed="rId6"/>
          <a:stretch>
            <a:fillRect/>
          </a:stretch>
        </p:blipFill>
        <p:spPr>
          <a:xfrm>
            <a:off x="10343515" y="5582466"/>
            <a:ext cx="1848485" cy="1269935"/>
          </a:xfrm>
          <a:prstGeom prst="rect">
            <a:avLst/>
          </a:prstGeom>
        </p:spPr>
      </p:pic>
    </p:spTree>
    <p:extLst>
      <p:ext uri="{BB962C8B-B14F-4D97-AF65-F5344CB8AC3E}">
        <p14:creationId xmlns:p14="http://schemas.microsoft.com/office/powerpoint/2010/main" val="398298031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0220-4A2A-4EAE-B654-799683788151}"/>
              </a:ext>
            </a:extLst>
          </p:cNvPr>
          <p:cNvSpPr>
            <a:spLocks noGrp="1"/>
          </p:cNvSpPr>
          <p:nvPr>
            <p:ph type="title"/>
          </p:nvPr>
        </p:nvSpPr>
        <p:spPr/>
        <p:txBody>
          <a:bodyPr/>
          <a:lstStyle/>
          <a:p>
            <a:r>
              <a:rPr lang="en-US"/>
              <a:t>Allyship</a:t>
            </a:r>
          </a:p>
        </p:txBody>
      </p:sp>
      <p:sp>
        <p:nvSpPr>
          <p:cNvPr id="3" name="Content Placeholder 2">
            <a:extLst>
              <a:ext uri="{FF2B5EF4-FFF2-40B4-BE49-F238E27FC236}">
                <a16:creationId xmlns:a16="http://schemas.microsoft.com/office/drawing/2014/main" id="{112B6631-A7F9-42B4-B81D-65E34F4ACB03}"/>
              </a:ext>
            </a:extLst>
          </p:cNvPr>
          <p:cNvSpPr>
            <a:spLocks noGrp="1"/>
          </p:cNvSpPr>
          <p:nvPr>
            <p:ph idx="1"/>
          </p:nvPr>
        </p:nvSpPr>
        <p:spPr/>
        <p:txBody>
          <a:bodyPr vert="horz" lIns="91440" tIns="45720" rIns="91440" bIns="45720" rtlCol="0" anchor="t">
            <a:normAutofit/>
          </a:bodyPr>
          <a:lstStyle/>
          <a:p>
            <a:pPr marL="285750" indent="-285750"/>
            <a:r>
              <a:rPr lang="en-US"/>
              <a:t>Someone who supports a cause</a:t>
            </a:r>
          </a:p>
          <a:p>
            <a:pPr marL="285750" indent="-285750"/>
            <a:r>
              <a:rPr lang="en-US"/>
              <a:t>Provides physical and mental assistance to groups of people in society that they don't identify with personally</a:t>
            </a:r>
          </a:p>
          <a:p>
            <a:pPr marL="285750" indent="-285750"/>
            <a:r>
              <a:rPr lang="en-US"/>
              <a:t>A friend</a:t>
            </a:r>
          </a:p>
          <a:p>
            <a:pPr marL="285750" indent="-285750"/>
            <a:endParaRPr lang="en-US"/>
          </a:p>
        </p:txBody>
      </p:sp>
      <p:pic>
        <p:nvPicPr>
          <p:cNvPr id="5" name="Picture 2" descr="A close up of a sign&#10;&#10;Description automatically generated">
            <a:extLst>
              <a:ext uri="{FF2B5EF4-FFF2-40B4-BE49-F238E27FC236}">
                <a16:creationId xmlns:a16="http://schemas.microsoft.com/office/drawing/2014/main" id="{02BD8745-510C-4871-A9DF-56478E963808}"/>
              </a:ext>
            </a:extLst>
          </p:cNvPr>
          <p:cNvPicPr>
            <a:picLocks noChangeAspect="1"/>
          </p:cNvPicPr>
          <p:nvPr/>
        </p:nvPicPr>
        <p:blipFill>
          <a:blip r:embed="rId2"/>
          <a:stretch>
            <a:fillRect/>
          </a:stretch>
        </p:blipFill>
        <p:spPr>
          <a:xfrm>
            <a:off x="7977952" y="5706733"/>
            <a:ext cx="2369389" cy="1155940"/>
          </a:xfrm>
          <a:prstGeom prst="rect">
            <a:avLst/>
          </a:prstGeom>
        </p:spPr>
      </p:pic>
      <p:pic>
        <p:nvPicPr>
          <p:cNvPr id="7" name="Picture 2000" descr="A close up of a sign&#10;&#10;Description automatically generated">
            <a:extLst>
              <a:ext uri="{FF2B5EF4-FFF2-40B4-BE49-F238E27FC236}">
                <a16:creationId xmlns:a16="http://schemas.microsoft.com/office/drawing/2014/main" id="{86E153E4-A035-46AC-9228-47E09370B37C}"/>
              </a:ext>
            </a:extLst>
          </p:cNvPr>
          <p:cNvPicPr>
            <a:picLocks noChangeAspect="1"/>
          </p:cNvPicPr>
          <p:nvPr/>
        </p:nvPicPr>
        <p:blipFill>
          <a:blip r:embed="rId3"/>
          <a:stretch>
            <a:fillRect/>
          </a:stretch>
        </p:blipFill>
        <p:spPr>
          <a:xfrm>
            <a:off x="10343515" y="5582466"/>
            <a:ext cx="1848485" cy="1269935"/>
          </a:xfrm>
          <a:prstGeom prst="rect">
            <a:avLst/>
          </a:prstGeom>
        </p:spPr>
      </p:pic>
    </p:spTree>
    <p:extLst>
      <p:ext uri="{BB962C8B-B14F-4D97-AF65-F5344CB8AC3E}">
        <p14:creationId xmlns:p14="http://schemas.microsoft.com/office/powerpoint/2010/main" val="66372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5F51347-AA84-44BC-B0DB-0108B4C8486E}"/>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a:solidFill>
                  <a:srgbClr val="EBEBEB"/>
                </a:solidFill>
                <a:latin typeface="+mj-lt"/>
                <a:ea typeface="+mj-ea"/>
                <a:cs typeface="+mj-cs"/>
              </a:rPr>
              <a:t>Task 2- What makes a good ally?</a:t>
            </a:r>
          </a:p>
        </p:txBody>
      </p:sp>
      <p:sp>
        <p:nvSpPr>
          <p:cNvPr id="3" name="Content Placeholder 2">
            <a:extLst>
              <a:ext uri="{FF2B5EF4-FFF2-40B4-BE49-F238E27FC236}">
                <a16:creationId xmlns:a16="http://schemas.microsoft.com/office/drawing/2014/main" id="{16D39C4F-E743-4FCC-BF22-29923E8F1229}"/>
              </a:ext>
            </a:extLst>
          </p:cNvPr>
          <p:cNvSpPr>
            <a:spLocks noGrp="1"/>
          </p:cNvSpPr>
          <p:nvPr>
            <p:ph idx="1"/>
          </p:nvPr>
        </p:nvSpPr>
        <p:spPr>
          <a:xfrm>
            <a:off x="6744929" y="4591665"/>
            <a:ext cx="4798142" cy="1622322"/>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hlinkClick r:id="rId4"/>
              </a:rPr>
              <a:t>www.menti.com</a:t>
            </a:r>
            <a:r>
              <a:rPr lang="en-US" b="0" i="0" kern="1200" cap="all" dirty="0">
                <a:solidFill>
                  <a:schemeClr val="accent1">
                    <a:lumMod val="60000"/>
                    <a:lumOff val="40000"/>
                  </a:schemeClr>
                </a:solidFill>
                <a:latin typeface="+mn-lt"/>
                <a:ea typeface="+mn-ea"/>
                <a:cs typeface="+mn-cs"/>
              </a:rPr>
              <a:t>  66 06 75 4</a:t>
            </a:r>
          </a:p>
        </p:txBody>
      </p:sp>
      <p:sp>
        <p:nvSpPr>
          <p:cNvPr id="20" name="Rectangle 19">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2" descr="A close up of a sign&#10;&#10;Description automatically generated">
            <a:extLst>
              <a:ext uri="{FF2B5EF4-FFF2-40B4-BE49-F238E27FC236}">
                <a16:creationId xmlns:a16="http://schemas.microsoft.com/office/drawing/2014/main" id="{1A25C369-6A82-45EF-8835-4B79DCF64762}"/>
              </a:ext>
            </a:extLst>
          </p:cNvPr>
          <p:cNvPicPr>
            <a:picLocks noChangeAspect="1"/>
          </p:cNvPicPr>
          <p:nvPr/>
        </p:nvPicPr>
        <p:blipFill>
          <a:blip r:embed="rId5"/>
          <a:stretch>
            <a:fillRect/>
          </a:stretch>
        </p:blipFill>
        <p:spPr>
          <a:xfrm>
            <a:off x="1109764" y="2180883"/>
            <a:ext cx="4986236" cy="2493118"/>
          </a:xfrm>
          <a:prstGeom prst="roundRect">
            <a:avLst>
              <a:gd name="adj" fmla="val 1858"/>
            </a:avLst>
          </a:prstGeom>
          <a:effectLst>
            <a:outerShdw blurRad="50800" dist="50800" dir="5400000" algn="tl" rotWithShape="0">
              <a:srgbClr val="000000">
                <a:alpha val="43000"/>
              </a:srgbClr>
            </a:outerShdw>
          </a:effectLst>
        </p:spPr>
      </p:pic>
      <p:pic>
        <p:nvPicPr>
          <p:cNvPr id="5" name="Picture 2000" descr="A close up of a sign&#10;&#10;Description automatically generated">
            <a:extLst>
              <a:ext uri="{FF2B5EF4-FFF2-40B4-BE49-F238E27FC236}">
                <a16:creationId xmlns:a16="http://schemas.microsoft.com/office/drawing/2014/main" id="{3D8DDF07-8DC9-4608-A05B-B0853C4FFEF7}"/>
              </a:ext>
            </a:extLst>
          </p:cNvPr>
          <p:cNvPicPr>
            <a:picLocks noChangeAspect="1"/>
          </p:cNvPicPr>
          <p:nvPr/>
        </p:nvPicPr>
        <p:blipFill>
          <a:blip r:embed="rId6"/>
          <a:stretch>
            <a:fillRect/>
          </a:stretch>
        </p:blipFill>
        <p:spPr>
          <a:xfrm>
            <a:off x="10343515" y="5582466"/>
            <a:ext cx="1848485" cy="1269935"/>
          </a:xfrm>
          <a:prstGeom prst="rect">
            <a:avLst/>
          </a:prstGeom>
        </p:spPr>
      </p:pic>
    </p:spTree>
    <p:extLst>
      <p:ext uri="{BB962C8B-B14F-4D97-AF65-F5344CB8AC3E}">
        <p14:creationId xmlns:p14="http://schemas.microsoft.com/office/powerpoint/2010/main" val="34832138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FB13-A932-4352-B50C-A40184B6D78D}"/>
              </a:ext>
            </a:extLst>
          </p:cNvPr>
          <p:cNvSpPr>
            <a:spLocks noGrp="1"/>
          </p:cNvSpPr>
          <p:nvPr>
            <p:ph type="ctrTitle"/>
          </p:nvPr>
        </p:nvSpPr>
        <p:spPr>
          <a:xfrm>
            <a:off x="1142510" y="2089964"/>
            <a:ext cx="9650288" cy="2677648"/>
          </a:xfrm>
        </p:spPr>
        <p:txBody>
          <a:bodyPr/>
          <a:lstStyle/>
          <a:p>
            <a:r>
              <a:rPr lang="en-US" sz="3600"/>
              <a:t>Introductions</a:t>
            </a:r>
            <a:br>
              <a:rPr lang="en-US" sz="3600" dirty="0"/>
            </a:br>
            <a:br>
              <a:rPr lang="en-US" sz="3600" dirty="0"/>
            </a:br>
            <a:r>
              <a:rPr lang="en-US" sz="3600"/>
              <a:t>Reygan - Student Groups Coordinator</a:t>
            </a:r>
            <a:br>
              <a:rPr lang="en-US" sz="3600" dirty="0"/>
            </a:br>
            <a:r>
              <a:rPr lang="en-US" sz="3600" dirty="0"/>
              <a:t>Pronouns: She/Her</a:t>
            </a:r>
            <a:br>
              <a:rPr lang="en-US" sz="3600" dirty="0"/>
            </a:br>
            <a:br>
              <a:rPr lang="en-US" sz="3600" dirty="0"/>
            </a:br>
            <a:endParaRPr lang="en-US" sz="3600">
              <a:ea typeface="+mj-lt"/>
              <a:cs typeface="+mj-lt"/>
            </a:endParaRPr>
          </a:p>
        </p:txBody>
      </p:sp>
      <p:pic>
        <p:nvPicPr>
          <p:cNvPr id="4" name="Picture 2000" descr="A close up of a sign&#10;&#10;Description automatically generated">
            <a:extLst>
              <a:ext uri="{FF2B5EF4-FFF2-40B4-BE49-F238E27FC236}">
                <a16:creationId xmlns:a16="http://schemas.microsoft.com/office/drawing/2014/main" id="{503DF4FA-035E-4E80-8BE4-B417162B4280}"/>
              </a:ext>
            </a:extLst>
          </p:cNvPr>
          <p:cNvPicPr>
            <a:picLocks noChangeAspect="1"/>
          </p:cNvPicPr>
          <p:nvPr/>
        </p:nvPicPr>
        <p:blipFill>
          <a:blip r:embed="rId2"/>
          <a:stretch>
            <a:fillRect/>
          </a:stretch>
        </p:blipFill>
        <p:spPr>
          <a:xfrm>
            <a:off x="10343515" y="5582466"/>
            <a:ext cx="1848485" cy="1269935"/>
          </a:xfrm>
          <a:prstGeom prst="rect">
            <a:avLst/>
          </a:prstGeom>
        </p:spPr>
      </p:pic>
      <p:pic>
        <p:nvPicPr>
          <p:cNvPr id="6" name="Picture 2" descr="A close up of a sign&#10;&#10;Description automatically generated">
            <a:extLst>
              <a:ext uri="{FF2B5EF4-FFF2-40B4-BE49-F238E27FC236}">
                <a16:creationId xmlns:a16="http://schemas.microsoft.com/office/drawing/2014/main" id="{87F27231-2383-4EE6-9983-4F1A3604BBDF}"/>
              </a:ext>
            </a:extLst>
          </p:cNvPr>
          <p:cNvPicPr>
            <a:picLocks noChangeAspect="1"/>
          </p:cNvPicPr>
          <p:nvPr/>
        </p:nvPicPr>
        <p:blipFill>
          <a:blip r:embed="rId3"/>
          <a:stretch>
            <a:fillRect/>
          </a:stretch>
        </p:blipFill>
        <p:spPr>
          <a:xfrm>
            <a:off x="7429365" y="5491073"/>
            <a:ext cx="2743200" cy="1371600"/>
          </a:xfrm>
          <a:prstGeom prst="rect">
            <a:avLst/>
          </a:prstGeom>
        </p:spPr>
      </p:pic>
    </p:spTree>
    <p:extLst>
      <p:ext uri="{BB962C8B-B14F-4D97-AF65-F5344CB8AC3E}">
        <p14:creationId xmlns:p14="http://schemas.microsoft.com/office/powerpoint/2010/main" val="1800730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B9641-5E1E-415B-9C94-C3FC0328A042}"/>
              </a:ext>
            </a:extLst>
          </p:cNvPr>
          <p:cNvSpPr>
            <a:spLocks noGrp="1"/>
          </p:cNvSpPr>
          <p:nvPr>
            <p:ph type="title"/>
          </p:nvPr>
        </p:nvSpPr>
        <p:spPr/>
        <p:txBody>
          <a:bodyPr/>
          <a:lstStyle/>
          <a:p>
            <a:r>
              <a:rPr lang="en-US"/>
              <a:t>Do's &amp; Don'ts of being an ally</a:t>
            </a:r>
          </a:p>
        </p:txBody>
      </p:sp>
      <p:sp>
        <p:nvSpPr>
          <p:cNvPr id="3" name="Content Placeholder 2">
            <a:extLst>
              <a:ext uri="{FF2B5EF4-FFF2-40B4-BE49-F238E27FC236}">
                <a16:creationId xmlns:a16="http://schemas.microsoft.com/office/drawing/2014/main" id="{65C69B77-4471-45B6-8EE4-427115EB68C8}"/>
              </a:ext>
            </a:extLst>
          </p:cNvPr>
          <p:cNvSpPr>
            <a:spLocks noGrp="1"/>
          </p:cNvSpPr>
          <p:nvPr>
            <p:ph sz="half" idx="1"/>
          </p:nvPr>
        </p:nvSpPr>
        <p:spPr/>
        <p:txBody>
          <a:bodyPr vert="horz" lIns="91440" tIns="45720" rIns="91440" bIns="45720" rtlCol="0" anchor="t">
            <a:normAutofit/>
          </a:bodyPr>
          <a:lstStyle/>
          <a:p>
            <a:r>
              <a:rPr lang="en-US"/>
              <a:t>Do's </a:t>
            </a:r>
          </a:p>
          <a:p>
            <a:r>
              <a:rPr lang="en-US"/>
              <a:t>Hold yourself accountable for your actions</a:t>
            </a:r>
          </a:p>
          <a:p>
            <a:r>
              <a:rPr lang="en-US"/>
              <a:t>Correct yourself if you make a mistake</a:t>
            </a:r>
            <a:endParaRPr lang="en-US" dirty="0"/>
          </a:p>
          <a:p>
            <a:r>
              <a:rPr lang="en-US"/>
              <a:t>Read up </a:t>
            </a:r>
          </a:p>
          <a:p>
            <a:r>
              <a:rPr lang="en-US"/>
              <a:t>Donate (time, resources, money) to causes if you are able to </a:t>
            </a:r>
          </a:p>
          <a:p>
            <a:r>
              <a:rPr lang="en-US"/>
              <a:t>Educate those around you who share your privilege</a:t>
            </a:r>
          </a:p>
          <a:p>
            <a:endParaRPr lang="en-US"/>
          </a:p>
          <a:p>
            <a:endParaRPr lang="en-US"/>
          </a:p>
        </p:txBody>
      </p:sp>
      <p:sp>
        <p:nvSpPr>
          <p:cNvPr id="4" name="Content Placeholder 3">
            <a:extLst>
              <a:ext uri="{FF2B5EF4-FFF2-40B4-BE49-F238E27FC236}">
                <a16:creationId xmlns:a16="http://schemas.microsoft.com/office/drawing/2014/main" id="{A85EF9CD-30AE-4903-A568-6C0E7C380EF0}"/>
              </a:ext>
            </a:extLst>
          </p:cNvPr>
          <p:cNvSpPr>
            <a:spLocks noGrp="1"/>
          </p:cNvSpPr>
          <p:nvPr>
            <p:ph sz="half" idx="2"/>
          </p:nvPr>
        </p:nvSpPr>
        <p:spPr/>
        <p:txBody>
          <a:bodyPr vert="horz" lIns="91440" tIns="45720" rIns="91440" bIns="45720" rtlCol="0" anchor="t">
            <a:normAutofit/>
          </a:bodyPr>
          <a:lstStyle/>
          <a:p>
            <a:r>
              <a:rPr lang="en-US"/>
              <a:t>Don'ts</a:t>
            </a:r>
          </a:p>
          <a:p>
            <a:r>
              <a:rPr lang="en-US"/>
              <a:t>Think you know how 'allyship' is best done</a:t>
            </a:r>
          </a:p>
          <a:p>
            <a:r>
              <a:rPr lang="en-US"/>
              <a:t>Over-explain others' identities and problems to them even if you are trying to show your understanding</a:t>
            </a:r>
          </a:p>
          <a:p>
            <a:r>
              <a:rPr lang="en-US"/>
              <a:t>Be a performative activist- do things when you say you will do them</a:t>
            </a:r>
          </a:p>
          <a:p>
            <a:r>
              <a:rPr lang="en-US"/>
              <a:t>Be a non-active bystander</a:t>
            </a:r>
          </a:p>
        </p:txBody>
      </p:sp>
      <p:pic>
        <p:nvPicPr>
          <p:cNvPr id="6" name="Picture 2" descr="A close up of a sign&#10;&#10;Description automatically generated">
            <a:extLst>
              <a:ext uri="{FF2B5EF4-FFF2-40B4-BE49-F238E27FC236}">
                <a16:creationId xmlns:a16="http://schemas.microsoft.com/office/drawing/2014/main" id="{70945E55-1B4D-42E9-A741-ACC36454F9F7}"/>
              </a:ext>
            </a:extLst>
          </p:cNvPr>
          <p:cNvPicPr>
            <a:picLocks noChangeAspect="1"/>
          </p:cNvPicPr>
          <p:nvPr/>
        </p:nvPicPr>
        <p:blipFill>
          <a:blip r:embed="rId2"/>
          <a:stretch>
            <a:fillRect/>
          </a:stretch>
        </p:blipFill>
        <p:spPr>
          <a:xfrm>
            <a:off x="7977952" y="5706733"/>
            <a:ext cx="2369389" cy="1155940"/>
          </a:xfrm>
          <a:prstGeom prst="rect">
            <a:avLst/>
          </a:prstGeom>
        </p:spPr>
      </p:pic>
      <p:pic>
        <p:nvPicPr>
          <p:cNvPr id="8" name="Picture 2000" descr="A close up of a sign&#10;&#10;Description automatically generated">
            <a:extLst>
              <a:ext uri="{FF2B5EF4-FFF2-40B4-BE49-F238E27FC236}">
                <a16:creationId xmlns:a16="http://schemas.microsoft.com/office/drawing/2014/main" id="{D5CD12A8-D7F2-4439-84C0-812E2025224E}"/>
              </a:ext>
            </a:extLst>
          </p:cNvPr>
          <p:cNvPicPr>
            <a:picLocks noChangeAspect="1"/>
          </p:cNvPicPr>
          <p:nvPr/>
        </p:nvPicPr>
        <p:blipFill>
          <a:blip r:embed="rId3"/>
          <a:stretch>
            <a:fillRect/>
          </a:stretch>
        </p:blipFill>
        <p:spPr>
          <a:xfrm>
            <a:off x="10343515" y="5582466"/>
            <a:ext cx="1848485" cy="1269935"/>
          </a:xfrm>
          <a:prstGeom prst="rect">
            <a:avLst/>
          </a:prstGeom>
        </p:spPr>
      </p:pic>
    </p:spTree>
    <p:extLst>
      <p:ext uri="{BB962C8B-B14F-4D97-AF65-F5344CB8AC3E}">
        <p14:creationId xmlns:p14="http://schemas.microsoft.com/office/powerpoint/2010/main" val="3112360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7CF0-20BB-4054-BA74-8E2D76AA1B3C}"/>
              </a:ext>
            </a:extLst>
          </p:cNvPr>
          <p:cNvSpPr>
            <a:spLocks noGrp="1"/>
          </p:cNvSpPr>
          <p:nvPr>
            <p:ph type="title"/>
          </p:nvPr>
        </p:nvSpPr>
        <p:spPr/>
        <p:txBody>
          <a:bodyPr/>
          <a:lstStyle/>
          <a:p>
            <a:r>
              <a:rPr lang="en-US"/>
              <a:t>Being an ally at MDX</a:t>
            </a:r>
          </a:p>
        </p:txBody>
      </p:sp>
      <p:sp>
        <p:nvSpPr>
          <p:cNvPr id="3" name="Content Placeholder 2">
            <a:extLst>
              <a:ext uri="{FF2B5EF4-FFF2-40B4-BE49-F238E27FC236}">
                <a16:creationId xmlns:a16="http://schemas.microsoft.com/office/drawing/2014/main" id="{22DE829A-90CE-4076-BA3A-C6C320626854}"/>
              </a:ext>
            </a:extLst>
          </p:cNvPr>
          <p:cNvSpPr>
            <a:spLocks noGrp="1"/>
          </p:cNvSpPr>
          <p:nvPr>
            <p:ph idx="1"/>
          </p:nvPr>
        </p:nvSpPr>
        <p:spPr/>
        <p:txBody>
          <a:bodyPr vert="horz" lIns="91440" tIns="45720" rIns="91440" bIns="45720" rtlCol="0" anchor="t">
            <a:normAutofit/>
          </a:bodyPr>
          <a:lstStyle/>
          <a:p>
            <a:r>
              <a:rPr lang="en-US"/>
              <a:t>Follow Liberation and society groups on social media</a:t>
            </a:r>
          </a:p>
          <a:p>
            <a:r>
              <a:rPr lang="en-US"/>
              <a:t>Share their posts (and read up on what the conversation is about)</a:t>
            </a:r>
          </a:p>
          <a:p>
            <a:r>
              <a:rPr lang="en-US"/>
              <a:t>Colloborate with Liberation groups on student lead events to increase acccessibility </a:t>
            </a:r>
          </a:p>
          <a:p>
            <a:r>
              <a:rPr lang="en-US"/>
              <a:t>Share resources and helpful information to others who may need it</a:t>
            </a:r>
          </a:p>
          <a:p>
            <a:r>
              <a:rPr lang="en-US"/>
              <a:t>Educate your society/group members on particular issues so that everyone can be better allies</a:t>
            </a:r>
          </a:p>
        </p:txBody>
      </p:sp>
      <p:pic>
        <p:nvPicPr>
          <p:cNvPr id="5" name="Picture 2" descr="A close up of a sign&#10;&#10;Description automatically generated">
            <a:extLst>
              <a:ext uri="{FF2B5EF4-FFF2-40B4-BE49-F238E27FC236}">
                <a16:creationId xmlns:a16="http://schemas.microsoft.com/office/drawing/2014/main" id="{550CDC1C-A813-480B-B27D-AE585E4A6C12}"/>
              </a:ext>
            </a:extLst>
          </p:cNvPr>
          <p:cNvPicPr>
            <a:picLocks noChangeAspect="1"/>
          </p:cNvPicPr>
          <p:nvPr/>
        </p:nvPicPr>
        <p:blipFill>
          <a:blip r:embed="rId3"/>
          <a:stretch>
            <a:fillRect/>
          </a:stretch>
        </p:blipFill>
        <p:spPr>
          <a:xfrm>
            <a:off x="7977952" y="5706733"/>
            <a:ext cx="2369389" cy="1155940"/>
          </a:xfrm>
          <a:prstGeom prst="rect">
            <a:avLst/>
          </a:prstGeom>
        </p:spPr>
      </p:pic>
      <p:pic>
        <p:nvPicPr>
          <p:cNvPr id="7" name="Picture 2000" descr="A close up of a sign&#10;&#10;Description automatically generated">
            <a:extLst>
              <a:ext uri="{FF2B5EF4-FFF2-40B4-BE49-F238E27FC236}">
                <a16:creationId xmlns:a16="http://schemas.microsoft.com/office/drawing/2014/main" id="{69C46645-1D51-43B0-BBBF-9D59F152D971}"/>
              </a:ext>
            </a:extLst>
          </p:cNvPr>
          <p:cNvPicPr>
            <a:picLocks noChangeAspect="1"/>
          </p:cNvPicPr>
          <p:nvPr/>
        </p:nvPicPr>
        <p:blipFill>
          <a:blip r:embed="rId4"/>
          <a:stretch>
            <a:fillRect/>
          </a:stretch>
        </p:blipFill>
        <p:spPr>
          <a:xfrm>
            <a:off x="10343515" y="5582466"/>
            <a:ext cx="1848485" cy="1269935"/>
          </a:xfrm>
          <a:prstGeom prst="rect">
            <a:avLst/>
          </a:prstGeom>
        </p:spPr>
      </p:pic>
    </p:spTree>
    <p:extLst>
      <p:ext uri="{BB962C8B-B14F-4D97-AF65-F5344CB8AC3E}">
        <p14:creationId xmlns:p14="http://schemas.microsoft.com/office/powerpoint/2010/main" val="3136057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5D28515-56E1-4A35-8421-B4BEC8ED0C3B}"/>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a:solidFill>
                  <a:srgbClr val="EBEBEB"/>
                </a:solidFill>
                <a:latin typeface="+mj-lt"/>
                <a:ea typeface="+mj-ea"/>
                <a:cs typeface="+mj-cs"/>
              </a:rPr>
              <a:t>What will you do to be a good ally?</a:t>
            </a:r>
          </a:p>
        </p:txBody>
      </p:sp>
      <p:sp>
        <p:nvSpPr>
          <p:cNvPr id="3" name="Content Placeholder 2">
            <a:extLst>
              <a:ext uri="{FF2B5EF4-FFF2-40B4-BE49-F238E27FC236}">
                <a16:creationId xmlns:a16="http://schemas.microsoft.com/office/drawing/2014/main" id="{488B31A8-7865-4F76-BBC6-6F093B3B6762}"/>
              </a:ext>
            </a:extLst>
          </p:cNvPr>
          <p:cNvSpPr>
            <a:spLocks noGrp="1"/>
          </p:cNvSpPr>
          <p:nvPr>
            <p:ph idx="1"/>
          </p:nvPr>
        </p:nvSpPr>
        <p:spPr>
          <a:xfrm>
            <a:off x="6744929" y="4591665"/>
            <a:ext cx="4798142" cy="1622322"/>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hlinkClick r:id="rId4"/>
              </a:rPr>
              <a:t>www.menti.com</a:t>
            </a:r>
            <a:r>
              <a:rPr lang="en-US" b="0" i="0" kern="1200" cap="all" dirty="0">
                <a:solidFill>
                  <a:schemeClr val="accent1">
                    <a:lumMod val="60000"/>
                    <a:lumOff val="40000"/>
                  </a:schemeClr>
                </a:solidFill>
                <a:latin typeface="+mn-lt"/>
                <a:ea typeface="+mn-ea"/>
                <a:cs typeface="+mn-cs"/>
              </a:rPr>
              <a:t> 38 17 17 4</a:t>
            </a:r>
          </a:p>
        </p:txBody>
      </p:sp>
      <p:sp>
        <p:nvSpPr>
          <p:cNvPr id="20" name="Rectangle 19">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2" descr="A close up of a sign&#10;&#10;Description automatically generated">
            <a:extLst>
              <a:ext uri="{FF2B5EF4-FFF2-40B4-BE49-F238E27FC236}">
                <a16:creationId xmlns:a16="http://schemas.microsoft.com/office/drawing/2014/main" id="{8DF48CEB-9D4D-4743-8D27-1127FE07A15E}"/>
              </a:ext>
            </a:extLst>
          </p:cNvPr>
          <p:cNvPicPr>
            <a:picLocks noChangeAspect="1"/>
          </p:cNvPicPr>
          <p:nvPr/>
        </p:nvPicPr>
        <p:blipFill>
          <a:blip r:embed="rId5"/>
          <a:stretch>
            <a:fillRect/>
          </a:stretch>
        </p:blipFill>
        <p:spPr>
          <a:xfrm>
            <a:off x="1109764" y="2180883"/>
            <a:ext cx="4986236" cy="2493118"/>
          </a:xfrm>
          <a:prstGeom prst="roundRect">
            <a:avLst>
              <a:gd name="adj" fmla="val 1858"/>
            </a:avLst>
          </a:prstGeom>
          <a:effectLst>
            <a:outerShdw blurRad="50800" dist="50800" dir="5400000" algn="tl" rotWithShape="0">
              <a:srgbClr val="000000">
                <a:alpha val="43000"/>
              </a:srgbClr>
            </a:outerShdw>
          </a:effectLst>
        </p:spPr>
      </p:pic>
      <p:pic>
        <p:nvPicPr>
          <p:cNvPr id="7" name="Picture 2000" descr="A close up of a sign&#10;&#10;Description automatically generated">
            <a:extLst>
              <a:ext uri="{FF2B5EF4-FFF2-40B4-BE49-F238E27FC236}">
                <a16:creationId xmlns:a16="http://schemas.microsoft.com/office/drawing/2014/main" id="{A215848B-9918-468A-9B9B-A57A3BAF59E5}"/>
              </a:ext>
            </a:extLst>
          </p:cNvPr>
          <p:cNvPicPr>
            <a:picLocks noChangeAspect="1"/>
          </p:cNvPicPr>
          <p:nvPr/>
        </p:nvPicPr>
        <p:blipFill>
          <a:blip r:embed="rId6"/>
          <a:stretch>
            <a:fillRect/>
          </a:stretch>
        </p:blipFill>
        <p:spPr>
          <a:xfrm>
            <a:off x="10343515" y="5582466"/>
            <a:ext cx="1848485" cy="1269935"/>
          </a:xfrm>
          <a:prstGeom prst="rect">
            <a:avLst/>
          </a:prstGeom>
        </p:spPr>
      </p:pic>
    </p:spTree>
    <p:extLst>
      <p:ext uri="{BB962C8B-B14F-4D97-AF65-F5344CB8AC3E}">
        <p14:creationId xmlns:p14="http://schemas.microsoft.com/office/powerpoint/2010/main" val="90370494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8319-6BDD-450A-B2D9-9499556B12C1}"/>
              </a:ext>
            </a:extLst>
          </p:cNvPr>
          <p:cNvSpPr>
            <a:spLocks noGrp="1"/>
          </p:cNvSpPr>
          <p:nvPr>
            <p:ph type="ctrTitle"/>
          </p:nvPr>
        </p:nvSpPr>
        <p:spPr>
          <a:xfrm>
            <a:off x="5274825" y="1143000"/>
            <a:ext cx="6268246" cy="3134032"/>
          </a:xfrm>
        </p:spPr>
        <p:txBody>
          <a:bodyPr>
            <a:normAutofit/>
          </a:bodyPr>
          <a:lstStyle/>
          <a:p>
            <a:pPr>
              <a:lnSpc>
                <a:spcPct val="90000"/>
              </a:lnSpc>
            </a:pPr>
            <a:r>
              <a:rPr lang="en-US" sz="4100"/>
              <a:t>To find out more, visit </a:t>
            </a:r>
            <a:r>
              <a:rPr lang="en-US" sz="4100">
                <a:hlinkClick r:id="rId2"/>
              </a:rPr>
              <a:t>www.mdxsu.com</a:t>
            </a:r>
            <a:br>
              <a:rPr lang="en-US" sz="4100"/>
            </a:br>
            <a:br>
              <a:rPr lang="en-US" sz="4100"/>
            </a:br>
            <a:r>
              <a:rPr lang="en-US" sz="4100"/>
              <a:t>Get in touch any time to ask us any questions</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7552" r="3" b="4839"/>
          <a:stretch/>
        </p:blipFill>
        <p:spPr>
          <a:xfrm>
            <a:off x="1109764" y="1113063"/>
            <a:ext cx="3531063" cy="2233641"/>
          </a:xfrm>
          <a:prstGeom prst="roundRect">
            <a:avLst>
              <a:gd name="adj" fmla="val 1858"/>
            </a:avLst>
          </a:prstGeom>
          <a:effectLst>
            <a:outerShdw blurRad="50800" dist="50800" dir="5400000" algn="tl" rotWithShape="0">
              <a:srgbClr val="000000">
                <a:alpha val="43000"/>
              </a:srgbClr>
            </a:outerShdw>
          </a:effectLst>
        </p:spPr>
      </p:pic>
      <p:pic>
        <p:nvPicPr>
          <p:cNvPr id="3" name="Picture 2" descr="A close up of a sign&#10;&#10;Description automatically generated">
            <a:extLst>
              <a:ext uri="{FF2B5EF4-FFF2-40B4-BE49-F238E27FC236}">
                <a16:creationId xmlns:a16="http://schemas.microsoft.com/office/drawing/2014/main" id="{BFC11CA2-10F5-43F3-8FFF-477BAD6D1C7F}"/>
              </a:ext>
            </a:extLst>
          </p:cNvPr>
          <p:cNvPicPr>
            <a:picLocks noChangeAspect="1"/>
          </p:cNvPicPr>
          <p:nvPr/>
        </p:nvPicPr>
        <p:blipFill rotWithShape="1">
          <a:blip r:embed="rId4"/>
          <a:srcRect r="20850" b="3"/>
          <a:stretch/>
        </p:blipFill>
        <p:spPr>
          <a:xfrm>
            <a:off x="1109764" y="3511295"/>
            <a:ext cx="3531062" cy="2230525"/>
          </a:xfrm>
          <a:prstGeom prst="roundRect">
            <a:avLst>
              <a:gd name="adj" fmla="val 1858"/>
            </a:avLst>
          </a:prstGeom>
          <a:effectLst>
            <a:outerShdw blurRad="50800" dist="50800" dir="5400000" algn="tl" rotWithShape="0">
              <a:srgbClr val="000000">
                <a:alpha val="43000"/>
              </a:srgbClr>
            </a:outerShdw>
          </a:effectLst>
        </p:spPr>
      </p:pic>
      <p:pic>
        <p:nvPicPr>
          <p:cNvPr id="5" name="Picture 2000" descr="A close up of a sign&#10;&#10;Description automatically generated">
            <a:extLst>
              <a:ext uri="{FF2B5EF4-FFF2-40B4-BE49-F238E27FC236}">
                <a16:creationId xmlns:a16="http://schemas.microsoft.com/office/drawing/2014/main" id="{A77707F4-0A2D-4C27-A339-83700D025B6A}"/>
              </a:ext>
            </a:extLst>
          </p:cNvPr>
          <p:cNvPicPr>
            <a:picLocks noChangeAspect="1"/>
          </p:cNvPicPr>
          <p:nvPr/>
        </p:nvPicPr>
        <p:blipFill>
          <a:blip r:embed="rId5"/>
          <a:stretch>
            <a:fillRect/>
          </a:stretch>
        </p:blipFill>
        <p:spPr>
          <a:xfrm>
            <a:off x="10343515" y="5582466"/>
            <a:ext cx="1848485" cy="1269935"/>
          </a:xfrm>
          <a:prstGeom prst="rect">
            <a:avLst/>
          </a:prstGeom>
        </p:spPr>
      </p:pic>
    </p:spTree>
    <p:extLst>
      <p:ext uri="{BB962C8B-B14F-4D97-AF65-F5344CB8AC3E}">
        <p14:creationId xmlns:p14="http://schemas.microsoft.com/office/powerpoint/2010/main" val="39952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7"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1AD6B59-E88A-4F62-B83C-67F056694A11}"/>
              </a:ext>
            </a:extLst>
          </p:cNvPr>
          <p:cNvSpPr>
            <a:spLocks noGrp="1"/>
          </p:cNvSpPr>
          <p:nvPr>
            <p:ph type="title"/>
          </p:nvPr>
        </p:nvSpPr>
        <p:spPr>
          <a:xfrm>
            <a:off x="639098" y="629265"/>
            <a:ext cx="6072776" cy="1622322"/>
          </a:xfrm>
        </p:spPr>
        <p:txBody>
          <a:bodyPr>
            <a:normAutofit/>
          </a:bodyPr>
          <a:lstStyle/>
          <a:p>
            <a:r>
              <a:rPr lang="en-US">
                <a:solidFill>
                  <a:srgbClr val="EBEBEB"/>
                </a:solidFill>
              </a:rPr>
              <a:t>House Keeping</a:t>
            </a:r>
          </a:p>
        </p:txBody>
      </p:sp>
      <p:sp>
        <p:nvSpPr>
          <p:cNvPr id="19" name="Freeform: Shape 18">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6" name="Picture 2" descr="A close up of a sign&#10;&#10;Description automatically generated">
            <a:extLst>
              <a:ext uri="{FF2B5EF4-FFF2-40B4-BE49-F238E27FC236}">
                <a16:creationId xmlns:a16="http://schemas.microsoft.com/office/drawing/2014/main" id="{DEDFA92F-809A-42A2-AE0E-ACCE81CA19D5}"/>
              </a:ext>
            </a:extLst>
          </p:cNvPr>
          <p:cNvPicPr>
            <a:picLocks noChangeAspect="1"/>
          </p:cNvPicPr>
          <p:nvPr/>
        </p:nvPicPr>
        <p:blipFill>
          <a:blip r:embed="rId2"/>
          <a:stretch>
            <a:fillRect/>
          </a:stretch>
        </p:blipFill>
        <p:spPr>
          <a:xfrm>
            <a:off x="7418226" y="2406461"/>
            <a:ext cx="4125317" cy="2062658"/>
          </a:xfrm>
          <a:prstGeom prst="rect">
            <a:avLst/>
          </a:prstGeom>
        </p:spPr>
      </p:pic>
      <p:sp>
        <p:nvSpPr>
          <p:cNvPr id="21" name="Rectangle 20">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239EE8-9A94-43A9-AEA6-0047E754B7B1}"/>
              </a:ext>
            </a:extLst>
          </p:cNvPr>
          <p:cNvSpPr>
            <a:spLocks noGrp="1"/>
          </p:cNvSpPr>
          <p:nvPr>
            <p:ph idx="1"/>
          </p:nvPr>
        </p:nvSpPr>
        <p:spPr>
          <a:xfrm>
            <a:off x="639098" y="2418735"/>
            <a:ext cx="6072776" cy="3811740"/>
          </a:xfrm>
        </p:spPr>
        <p:txBody>
          <a:bodyPr vert="horz" lIns="91440" tIns="45720" rIns="91440" bIns="45720" rtlCol="0" anchor="ctr">
            <a:normAutofit/>
          </a:bodyPr>
          <a:lstStyle/>
          <a:p>
            <a:r>
              <a:rPr lang="en-US">
                <a:solidFill>
                  <a:srgbClr val="FFFFFF"/>
                </a:solidFill>
              </a:rPr>
              <a:t>Please make sure you are muted when others are speaking </a:t>
            </a:r>
          </a:p>
          <a:p>
            <a:r>
              <a:rPr lang="en-US">
                <a:solidFill>
                  <a:srgbClr val="FFFFFF"/>
                </a:solidFill>
              </a:rPr>
              <a:t>This is a safe, non-judgmental space</a:t>
            </a:r>
          </a:p>
          <a:p>
            <a:r>
              <a:rPr lang="en-US">
                <a:solidFill>
                  <a:srgbClr val="FFFFFF"/>
                </a:solidFill>
              </a:rPr>
              <a:t>This session is being recorded so that it can be used as a resource for future sessions. </a:t>
            </a:r>
          </a:p>
          <a:p>
            <a:r>
              <a:rPr lang="en-US">
                <a:solidFill>
                  <a:srgbClr val="FFFFFF"/>
                </a:solidFill>
              </a:rPr>
              <a:t>Raise your hand or message the chat if you have a question</a:t>
            </a:r>
          </a:p>
          <a:p>
            <a:pPr marL="0" indent="0">
              <a:buNone/>
            </a:pPr>
            <a:endParaRPr lang="en-US">
              <a:solidFill>
                <a:srgbClr val="FFFFFF"/>
              </a:solidFill>
            </a:endParaRPr>
          </a:p>
        </p:txBody>
      </p:sp>
      <p:pic>
        <p:nvPicPr>
          <p:cNvPr id="8" name="Picture 2000" descr="A close up of a sign&#10;&#10;Description automatically generated">
            <a:extLst>
              <a:ext uri="{FF2B5EF4-FFF2-40B4-BE49-F238E27FC236}">
                <a16:creationId xmlns:a16="http://schemas.microsoft.com/office/drawing/2014/main" id="{0E887A7D-94F7-4F35-A48F-5BD5655E7CA8}"/>
              </a:ext>
            </a:extLst>
          </p:cNvPr>
          <p:cNvPicPr>
            <a:picLocks noChangeAspect="1"/>
          </p:cNvPicPr>
          <p:nvPr/>
        </p:nvPicPr>
        <p:blipFill>
          <a:blip r:embed="rId3"/>
          <a:stretch>
            <a:fillRect/>
          </a:stretch>
        </p:blipFill>
        <p:spPr>
          <a:xfrm>
            <a:off x="10343515" y="5582466"/>
            <a:ext cx="1848485" cy="1269935"/>
          </a:xfrm>
          <a:prstGeom prst="rect">
            <a:avLst/>
          </a:prstGeom>
        </p:spPr>
      </p:pic>
    </p:spTree>
    <p:extLst>
      <p:ext uri="{BB962C8B-B14F-4D97-AF65-F5344CB8AC3E}">
        <p14:creationId xmlns:p14="http://schemas.microsoft.com/office/powerpoint/2010/main" val="34208934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7">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31AC33A3-832F-4979-A4D2-E6A473B89D87}"/>
              </a:ext>
            </a:extLst>
          </p:cNvPr>
          <p:cNvSpPr>
            <a:spLocks noGrp="1"/>
          </p:cNvSpPr>
          <p:nvPr>
            <p:ph type="title"/>
          </p:nvPr>
        </p:nvSpPr>
        <p:spPr>
          <a:xfrm>
            <a:off x="836247" y="1085549"/>
            <a:ext cx="3430947" cy="4686903"/>
          </a:xfrm>
        </p:spPr>
        <p:txBody>
          <a:bodyPr anchor="ctr">
            <a:normAutofit/>
          </a:bodyPr>
          <a:lstStyle/>
          <a:p>
            <a:pPr algn="r"/>
            <a:r>
              <a:rPr lang="en-US">
                <a:solidFill>
                  <a:schemeClr val="tx1"/>
                </a:solidFill>
                <a:cs typeface="Calibri Light"/>
              </a:rPr>
              <a:t>What are Liberation Groups?</a:t>
            </a:r>
          </a:p>
        </p:txBody>
      </p:sp>
      <p:cxnSp>
        <p:nvCxnSpPr>
          <p:cNvPr id="21" name="Straight Connector 20">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F121D2-EEBC-4231-8ECE-2F22CBDCC571}"/>
              </a:ext>
            </a:extLst>
          </p:cNvPr>
          <p:cNvSpPr>
            <a:spLocks noGrp="1"/>
          </p:cNvSpPr>
          <p:nvPr>
            <p:ph idx="1"/>
          </p:nvPr>
        </p:nvSpPr>
        <p:spPr>
          <a:xfrm>
            <a:off x="5041399" y="1085549"/>
            <a:ext cx="5579707" cy="4686903"/>
          </a:xfrm>
        </p:spPr>
        <p:txBody>
          <a:bodyPr vert="horz" lIns="91440" tIns="45720" rIns="91440" bIns="45720" rtlCol="0" anchor="ctr">
            <a:normAutofit/>
          </a:bodyPr>
          <a:lstStyle/>
          <a:p>
            <a:endParaRPr lang="en-US">
              <a:solidFill>
                <a:schemeClr val="tx1"/>
              </a:solidFill>
              <a:ea typeface="+mn-lt"/>
              <a:cs typeface="+mn-lt"/>
            </a:endParaRPr>
          </a:p>
          <a:p>
            <a:r>
              <a:rPr lang="en-US">
                <a:solidFill>
                  <a:schemeClr val="tx1"/>
                </a:solidFill>
                <a:ea typeface="+mn-lt"/>
                <a:cs typeface="+mn-lt"/>
              </a:rPr>
              <a:t>Liberation groups are support networks for students who face discrimination and under-representation in their day-to-day lives</a:t>
            </a:r>
            <a:endParaRPr lang="en-US">
              <a:solidFill>
                <a:schemeClr val="tx1"/>
              </a:solidFill>
              <a:cs typeface="Calibri"/>
            </a:endParaRPr>
          </a:p>
          <a:p>
            <a:r>
              <a:rPr lang="en-US">
                <a:solidFill>
                  <a:schemeClr val="tx1"/>
                </a:solidFill>
                <a:ea typeface="+mn-lt"/>
                <a:cs typeface="+mn-lt"/>
              </a:rPr>
              <a:t>They meet regularly to share experiences and common struggles that they face, to socialise and support each other, and to plan campaigns and educational workshops</a:t>
            </a:r>
            <a:endParaRPr lang="en-US">
              <a:solidFill>
                <a:schemeClr val="tx1"/>
              </a:solidFill>
              <a:cs typeface="Calibri"/>
            </a:endParaRPr>
          </a:p>
          <a:p>
            <a:r>
              <a:rPr lang="en-US">
                <a:solidFill>
                  <a:schemeClr val="tx1"/>
                </a:solidFill>
                <a:cs typeface="Calibri"/>
              </a:rPr>
              <a:t>All liberation groups are led by students who identify into that group</a:t>
            </a:r>
          </a:p>
          <a:p>
            <a:pPr marL="0" indent="0">
              <a:buNone/>
            </a:pPr>
            <a:endParaRPr lang="en-US">
              <a:solidFill>
                <a:schemeClr val="tx1"/>
              </a:solidFill>
              <a:cs typeface="Calibri"/>
            </a:endParaRPr>
          </a:p>
          <a:p>
            <a:endParaRPr lang="en-US">
              <a:solidFill>
                <a:schemeClr val="tx1"/>
              </a:solidFill>
              <a:cs typeface="Calibri"/>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6498" y="5129181"/>
            <a:ext cx="1719752" cy="1240971"/>
          </a:xfrm>
          <a:prstGeom prst="rect">
            <a:avLst/>
          </a:prstGeom>
        </p:spPr>
      </p:pic>
      <p:pic>
        <p:nvPicPr>
          <p:cNvPr id="4" name="Picture 4" descr="A close up of a sign&#10;&#10;Description automatically generated">
            <a:extLst>
              <a:ext uri="{FF2B5EF4-FFF2-40B4-BE49-F238E27FC236}">
                <a16:creationId xmlns:a16="http://schemas.microsoft.com/office/drawing/2014/main" id="{AD8F514E-E923-4283-A7AC-F574BA2845BB}"/>
              </a:ext>
            </a:extLst>
          </p:cNvPr>
          <p:cNvPicPr>
            <a:picLocks noChangeAspect="1"/>
          </p:cNvPicPr>
          <p:nvPr/>
        </p:nvPicPr>
        <p:blipFill>
          <a:blip r:embed="rId4"/>
          <a:stretch>
            <a:fillRect/>
          </a:stretch>
        </p:blipFill>
        <p:spPr>
          <a:xfrm>
            <a:off x="7563928" y="4996851"/>
            <a:ext cx="2743200" cy="1371600"/>
          </a:xfrm>
          <a:prstGeom prst="rect">
            <a:avLst/>
          </a:prstGeom>
        </p:spPr>
      </p:pic>
    </p:spTree>
    <p:extLst>
      <p:ext uri="{BB962C8B-B14F-4D97-AF65-F5344CB8AC3E}">
        <p14:creationId xmlns:p14="http://schemas.microsoft.com/office/powerpoint/2010/main" val="25614123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72C6E0B7-C37D-4D54-8F3E-8D9F9097F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 name="Freeform: Shape 18">
            <a:extLst>
              <a:ext uri="{FF2B5EF4-FFF2-40B4-BE49-F238E27FC236}">
                <a16:creationId xmlns:a16="http://schemas.microsoft.com/office/drawing/2014/main" id="{B7B653ED-BC47-4D34-B612-473D6AFAD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B93D812D-BB26-4FDD-A218-F6F71E737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Freeform 5">
            <a:extLst>
              <a:ext uri="{FF2B5EF4-FFF2-40B4-BE49-F238E27FC236}">
                <a16:creationId xmlns:a16="http://schemas.microsoft.com/office/drawing/2014/main" id="{EEA99C6C-BC37-4408-9F74-3DDB1060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0" name="Rectangle 24">
            <a:extLst>
              <a:ext uri="{FF2B5EF4-FFF2-40B4-BE49-F238E27FC236}">
                <a16:creationId xmlns:a16="http://schemas.microsoft.com/office/drawing/2014/main" id="{924C0032-B592-45AB-AD23-5A4BD369B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89BF1F84-E7C7-42A7-911D-8E48AF671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0C3CFCFE-6522-4333-8CB1-16DB80E7E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C08C0B1F-8CDC-497D-864B-451BD789476C}"/>
              </a:ext>
            </a:extLst>
          </p:cNvPr>
          <p:cNvSpPr txBox="1"/>
          <p:nvPr/>
        </p:nvSpPr>
        <p:spPr>
          <a:xfrm>
            <a:off x="639098" y="2418735"/>
            <a:ext cx="6072776" cy="381174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ts val="1000"/>
              </a:spcBef>
              <a:buClr>
                <a:schemeClr val="accent1"/>
              </a:buClr>
              <a:buSzPct val="80000"/>
              <a:buFont typeface="Wingdings 3" charset="2"/>
              <a:buChar char=""/>
            </a:pPr>
            <a:r>
              <a:rPr lang="en-US">
                <a:solidFill>
                  <a:srgbClr val="FFFFFE"/>
                </a:solidFill>
              </a:rPr>
              <a:t>MDXSU Black Students group represents and makes changes for students of </a:t>
            </a:r>
            <a:r>
              <a:rPr lang="en-US" b="1">
                <a:solidFill>
                  <a:srgbClr val="FFFFFE"/>
                </a:solidFill>
              </a:rPr>
              <a:t>African, Arab, Asian</a:t>
            </a:r>
            <a:r>
              <a:rPr lang="en-US" dirty="0">
                <a:solidFill>
                  <a:srgbClr val="FFFFFE"/>
                </a:solidFill>
              </a:rPr>
              <a:t> </a:t>
            </a:r>
            <a:r>
              <a:rPr lang="en-US">
                <a:solidFill>
                  <a:srgbClr val="FFFFFE"/>
                </a:solidFill>
              </a:rPr>
              <a:t>and </a:t>
            </a:r>
            <a:r>
              <a:rPr lang="en-US" b="1">
                <a:solidFill>
                  <a:srgbClr val="FFFFFE"/>
                </a:solidFill>
              </a:rPr>
              <a:t>Caribbean</a:t>
            </a:r>
            <a:r>
              <a:rPr lang="en-US">
                <a:solidFill>
                  <a:srgbClr val="FFFFFE"/>
                </a:solidFill>
              </a:rPr>
              <a:t> heritage. </a:t>
            </a:r>
          </a:p>
          <a:p>
            <a:pPr defTabSz="457200">
              <a:spcBef>
                <a:spcPts val="1000"/>
              </a:spcBef>
              <a:buClr>
                <a:schemeClr val="accent1"/>
              </a:buClr>
              <a:buSzPct val="80000"/>
              <a:buFont typeface="Wingdings 3" charset="2"/>
              <a:buChar char=""/>
            </a:pPr>
            <a:endParaRPr lang="en-US">
              <a:solidFill>
                <a:srgbClr val="FFFFFE"/>
              </a:solidFill>
            </a:endParaRPr>
          </a:p>
          <a:p>
            <a:pPr defTabSz="457200">
              <a:spcBef>
                <a:spcPts val="1000"/>
              </a:spcBef>
              <a:buClr>
                <a:schemeClr val="accent1"/>
              </a:buClr>
              <a:buSzPct val="80000"/>
              <a:buFont typeface="Wingdings 3" charset="2"/>
              <a:buChar char=""/>
            </a:pPr>
            <a:endParaRPr lang="en-US">
              <a:solidFill>
                <a:srgbClr val="FFFFFE"/>
              </a:solidFill>
            </a:endParaRPr>
          </a:p>
          <a:p>
            <a:pPr defTabSz="457200">
              <a:spcBef>
                <a:spcPts val="1000"/>
              </a:spcBef>
              <a:buClr>
                <a:schemeClr val="accent1"/>
              </a:buClr>
              <a:buSzPct val="80000"/>
              <a:buFont typeface="Wingdings 3" charset="2"/>
              <a:buChar char=""/>
            </a:pPr>
            <a:endParaRPr lang="en-US">
              <a:solidFill>
                <a:srgbClr val="FFFFFE"/>
              </a:solidFill>
            </a:endParaRPr>
          </a:p>
          <a:p>
            <a:pPr defTabSz="457200">
              <a:spcBef>
                <a:spcPts val="1000"/>
              </a:spcBef>
              <a:buClr>
                <a:schemeClr val="accent1"/>
              </a:buClr>
              <a:buSzPct val="80000"/>
              <a:buFont typeface="Wingdings 3" charset="2"/>
              <a:buChar char=""/>
            </a:pPr>
            <a:endParaRPr lang="en-US">
              <a:solidFill>
                <a:srgbClr val="FFFFFE"/>
              </a:solidFill>
            </a:endParaRPr>
          </a:p>
          <a:p>
            <a:pPr defTabSz="457200">
              <a:spcBef>
                <a:spcPts val="1000"/>
              </a:spcBef>
              <a:buClr>
                <a:schemeClr val="accent1"/>
              </a:buClr>
              <a:buSzPct val="80000"/>
              <a:buFont typeface="Wingdings 3" charset="2"/>
              <a:buChar char=""/>
            </a:pPr>
            <a:endParaRPr lang="en-US">
              <a:solidFill>
                <a:srgbClr val="FFFFFE"/>
              </a:solidFill>
            </a:endParaRPr>
          </a:p>
        </p:txBody>
      </p:sp>
      <p:pic>
        <p:nvPicPr>
          <p:cNvPr id="4" name="Picture 4" descr="A close up of a sign&#10;&#10;Description automatically generated">
            <a:extLst>
              <a:ext uri="{FF2B5EF4-FFF2-40B4-BE49-F238E27FC236}">
                <a16:creationId xmlns:a16="http://schemas.microsoft.com/office/drawing/2014/main" id="{82ADE1E4-5E8E-4ED0-B534-49F98925856A}"/>
              </a:ext>
            </a:extLst>
          </p:cNvPr>
          <p:cNvPicPr>
            <a:picLocks noChangeAspect="1"/>
          </p:cNvPicPr>
          <p:nvPr/>
        </p:nvPicPr>
        <p:blipFill>
          <a:blip r:embed="rId2"/>
          <a:stretch>
            <a:fillRect/>
          </a:stretch>
        </p:blipFill>
        <p:spPr>
          <a:xfrm>
            <a:off x="7510229" y="811184"/>
            <a:ext cx="4166003" cy="4166003"/>
          </a:xfrm>
          <a:prstGeom prst="rect">
            <a:avLst/>
          </a:prstGeom>
        </p:spPr>
      </p:pic>
      <p:pic>
        <p:nvPicPr>
          <p:cNvPr id="2" name="Picture 4" descr="A close up of a sign&#10;&#10;Description automatically generated">
            <a:extLst>
              <a:ext uri="{FF2B5EF4-FFF2-40B4-BE49-F238E27FC236}">
                <a16:creationId xmlns:a16="http://schemas.microsoft.com/office/drawing/2014/main" id="{2C74C53E-2B04-4A99-8270-DC8AC4FBFCF7}"/>
              </a:ext>
            </a:extLst>
          </p:cNvPr>
          <p:cNvPicPr>
            <a:picLocks noChangeAspect="1"/>
          </p:cNvPicPr>
          <p:nvPr/>
        </p:nvPicPr>
        <p:blipFill>
          <a:blip r:embed="rId3"/>
          <a:stretch>
            <a:fillRect/>
          </a:stretch>
        </p:blipFill>
        <p:spPr>
          <a:xfrm>
            <a:off x="8062996" y="5494951"/>
            <a:ext cx="2259394" cy="114435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2248" y="5498275"/>
            <a:ext cx="1719752" cy="1240971"/>
          </a:xfrm>
          <a:prstGeom prst="rect">
            <a:avLst/>
          </a:prstGeom>
        </p:spPr>
      </p:pic>
    </p:spTree>
    <p:extLst>
      <p:ext uri="{BB962C8B-B14F-4D97-AF65-F5344CB8AC3E}">
        <p14:creationId xmlns:p14="http://schemas.microsoft.com/office/powerpoint/2010/main" val="6101029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2C6E0B7-C37D-4D54-8F3E-8D9F9097F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2" name="Freeform: Shape 21">
            <a:extLst>
              <a:ext uri="{FF2B5EF4-FFF2-40B4-BE49-F238E27FC236}">
                <a16:creationId xmlns:a16="http://schemas.microsoft.com/office/drawing/2014/main" id="{B7B653ED-BC47-4D34-B612-473D6AFAD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4" name="Freeform 5">
            <a:extLst>
              <a:ext uri="{FF2B5EF4-FFF2-40B4-BE49-F238E27FC236}">
                <a16:creationId xmlns:a16="http://schemas.microsoft.com/office/drawing/2014/main" id="{B93D812D-BB26-4FDD-A218-F6F71E737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6" name="Freeform 5">
            <a:extLst>
              <a:ext uri="{FF2B5EF4-FFF2-40B4-BE49-F238E27FC236}">
                <a16:creationId xmlns:a16="http://schemas.microsoft.com/office/drawing/2014/main" id="{EEA99C6C-BC37-4408-9F74-3DDB1060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8" name="Rectangle 27">
            <a:extLst>
              <a:ext uri="{FF2B5EF4-FFF2-40B4-BE49-F238E27FC236}">
                <a16:creationId xmlns:a16="http://schemas.microsoft.com/office/drawing/2014/main" id="{924C0032-B592-45AB-AD23-5A4BD369B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89BF1F84-E7C7-42A7-911D-8E48AF671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0C3CFCFE-6522-4333-8CB1-16DB80E7E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Content Placeholder 14">
            <a:extLst>
              <a:ext uri="{FF2B5EF4-FFF2-40B4-BE49-F238E27FC236}">
                <a16:creationId xmlns:a16="http://schemas.microsoft.com/office/drawing/2014/main" id="{9DE60181-E067-4AA0-8662-566B0CC3C6DB}"/>
              </a:ext>
            </a:extLst>
          </p:cNvPr>
          <p:cNvSpPr>
            <a:spLocks noGrp="1"/>
          </p:cNvSpPr>
          <p:nvPr>
            <p:ph idx="1"/>
          </p:nvPr>
        </p:nvSpPr>
        <p:spPr>
          <a:xfrm>
            <a:off x="629329" y="1519966"/>
            <a:ext cx="6072776" cy="3811740"/>
          </a:xfrm>
        </p:spPr>
        <p:txBody>
          <a:bodyPr vert="horz" lIns="91440" tIns="45720" rIns="91440" bIns="45720" rtlCol="0" anchor="ctr">
            <a:normAutofit/>
          </a:bodyPr>
          <a:lstStyle/>
          <a:p>
            <a:pPr marL="0" indent="0">
              <a:buNone/>
            </a:pPr>
            <a:r>
              <a:rPr lang="en-US">
                <a:solidFill>
                  <a:srgbClr val="FFFFFE"/>
                </a:solidFill>
                <a:ea typeface="+mn-lt"/>
                <a:cs typeface="+mn-lt"/>
              </a:rPr>
              <a:t>The MDXSU Disabled Students group defends the rights and represents the interest of disabled students at Middlesex University. </a:t>
            </a:r>
          </a:p>
          <a:p>
            <a:pPr marL="0" indent="0">
              <a:buNone/>
            </a:pPr>
            <a:endParaRPr lang="en-US">
              <a:solidFill>
                <a:srgbClr val="FFFFFE"/>
              </a:solidFill>
              <a:ea typeface="+mn-lt"/>
              <a:cs typeface="+mn-lt"/>
            </a:endParaRPr>
          </a:p>
          <a:p>
            <a:pPr marL="0" indent="0">
              <a:buNone/>
            </a:pPr>
            <a:r>
              <a:rPr lang="en-US">
                <a:solidFill>
                  <a:srgbClr val="FFFFFE"/>
                </a:solidFill>
                <a:ea typeface="+mn-lt"/>
                <a:cs typeface="+mn-lt"/>
              </a:rPr>
              <a:t>Any </a:t>
            </a:r>
            <a:r>
              <a:rPr lang="en-US" b="1">
                <a:solidFill>
                  <a:srgbClr val="FFFFFE"/>
                </a:solidFill>
                <a:ea typeface="+mn-lt"/>
                <a:cs typeface="+mn-lt"/>
              </a:rPr>
              <a:t>student who self-identifies as having a disability, including students with specific learning difficulties, such as dyslexia or dyspraxia, or students with long-term health conditions</a:t>
            </a:r>
            <a:r>
              <a:rPr lang="en-US">
                <a:solidFill>
                  <a:srgbClr val="FFFFFE"/>
                </a:solidFill>
                <a:ea typeface="+mn-lt"/>
                <a:cs typeface="+mn-lt"/>
              </a:rPr>
              <a:t> are welcome to join.</a:t>
            </a:r>
            <a:endParaRPr lang="en-US">
              <a:solidFill>
                <a:srgbClr val="FFFFFE"/>
              </a:solidFill>
            </a:endParaRPr>
          </a:p>
        </p:txBody>
      </p:sp>
      <p:pic>
        <p:nvPicPr>
          <p:cNvPr id="4" name="Picture 12" descr="A close up of a logo&#10;&#10;Description automatically generated">
            <a:extLst>
              <a:ext uri="{FF2B5EF4-FFF2-40B4-BE49-F238E27FC236}">
                <a16:creationId xmlns:a16="http://schemas.microsoft.com/office/drawing/2014/main" id="{0A91FEE4-20C2-4D88-9159-6B305CB9BD67}"/>
              </a:ext>
            </a:extLst>
          </p:cNvPr>
          <p:cNvPicPr>
            <a:picLocks noChangeAspect="1"/>
          </p:cNvPicPr>
          <p:nvPr/>
        </p:nvPicPr>
        <p:blipFill>
          <a:blip r:embed="rId2"/>
          <a:stretch>
            <a:fillRect/>
          </a:stretch>
        </p:blipFill>
        <p:spPr>
          <a:xfrm>
            <a:off x="7412536" y="693953"/>
            <a:ext cx="4410234" cy="4410234"/>
          </a:xfrm>
          <a:prstGeom prst="rect">
            <a:avLst/>
          </a:prstGeom>
        </p:spPr>
      </p:pic>
      <p:pic>
        <p:nvPicPr>
          <p:cNvPr id="2" name="Picture 2" descr="A close up of a sign&#10;&#10;Description automatically generated">
            <a:extLst>
              <a:ext uri="{FF2B5EF4-FFF2-40B4-BE49-F238E27FC236}">
                <a16:creationId xmlns:a16="http://schemas.microsoft.com/office/drawing/2014/main" id="{456AC0B3-2F25-403B-A00E-C3D8F913D1F1}"/>
              </a:ext>
            </a:extLst>
          </p:cNvPr>
          <p:cNvPicPr>
            <a:picLocks noChangeAspect="1"/>
          </p:cNvPicPr>
          <p:nvPr/>
        </p:nvPicPr>
        <p:blipFill>
          <a:blip r:embed="rId3"/>
          <a:stretch>
            <a:fillRect/>
          </a:stretch>
        </p:blipFill>
        <p:spPr>
          <a:xfrm>
            <a:off x="7808995" y="5582873"/>
            <a:ext cx="2337548" cy="114435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2248" y="5498275"/>
            <a:ext cx="1719752" cy="1240971"/>
          </a:xfrm>
          <a:prstGeom prst="rect">
            <a:avLst/>
          </a:prstGeom>
        </p:spPr>
      </p:pic>
    </p:spTree>
    <p:extLst>
      <p:ext uri="{BB962C8B-B14F-4D97-AF65-F5344CB8AC3E}">
        <p14:creationId xmlns:p14="http://schemas.microsoft.com/office/powerpoint/2010/main" val="10278580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2C6E0B7-C37D-4D54-8F3E-8D9F9097F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2" name="Freeform: Shape 21">
            <a:extLst>
              <a:ext uri="{FF2B5EF4-FFF2-40B4-BE49-F238E27FC236}">
                <a16:creationId xmlns:a16="http://schemas.microsoft.com/office/drawing/2014/main" id="{B7B653ED-BC47-4D34-B612-473D6AFAD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4" name="Freeform 5">
            <a:extLst>
              <a:ext uri="{FF2B5EF4-FFF2-40B4-BE49-F238E27FC236}">
                <a16:creationId xmlns:a16="http://schemas.microsoft.com/office/drawing/2014/main" id="{B93D812D-BB26-4FDD-A218-F6F71E737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6" name="Freeform 5">
            <a:extLst>
              <a:ext uri="{FF2B5EF4-FFF2-40B4-BE49-F238E27FC236}">
                <a16:creationId xmlns:a16="http://schemas.microsoft.com/office/drawing/2014/main" id="{EEA99C6C-BC37-4408-9F74-3DDB1060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8" name="Rectangle 27">
            <a:extLst>
              <a:ext uri="{FF2B5EF4-FFF2-40B4-BE49-F238E27FC236}">
                <a16:creationId xmlns:a16="http://schemas.microsoft.com/office/drawing/2014/main" id="{924C0032-B592-45AB-AD23-5A4BD369B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89BF1F84-E7C7-42A7-911D-8E48AF671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0C3CFCFE-6522-4333-8CB1-16DB80E7E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Content Placeholder 14">
            <a:extLst>
              <a:ext uri="{FF2B5EF4-FFF2-40B4-BE49-F238E27FC236}">
                <a16:creationId xmlns:a16="http://schemas.microsoft.com/office/drawing/2014/main" id="{9DE60181-E067-4AA0-8662-566B0CC3C6DB}"/>
              </a:ext>
            </a:extLst>
          </p:cNvPr>
          <p:cNvSpPr>
            <a:spLocks noGrp="1"/>
          </p:cNvSpPr>
          <p:nvPr>
            <p:ph idx="1"/>
          </p:nvPr>
        </p:nvSpPr>
        <p:spPr>
          <a:xfrm>
            <a:off x="639098" y="1519966"/>
            <a:ext cx="6072776" cy="3811740"/>
          </a:xfrm>
        </p:spPr>
        <p:txBody>
          <a:bodyPr vert="horz" lIns="91440" tIns="45720" rIns="91440" bIns="45720" rtlCol="0" anchor="ctr">
            <a:normAutofit/>
          </a:bodyPr>
          <a:lstStyle/>
          <a:p>
            <a:pPr marL="0" indent="0">
              <a:buNone/>
            </a:pPr>
            <a:r>
              <a:rPr lang="en-US">
                <a:solidFill>
                  <a:srgbClr val="FFFFFE"/>
                </a:solidFill>
                <a:ea typeface="+mn-lt"/>
                <a:cs typeface="+mn-lt"/>
              </a:rPr>
              <a:t>The MDXSU Women Students group works to represent and campaign for change for women both on campus and nationally. </a:t>
            </a:r>
          </a:p>
          <a:p>
            <a:pPr marL="0" indent="0">
              <a:buNone/>
            </a:pPr>
            <a:endParaRPr lang="en-US" b="1">
              <a:solidFill>
                <a:srgbClr val="FFFFFE"/>
              </a:solidFill>
              <a:ea typeface="+mn-lt"/>
              <a:cs typeface="+mn-lt"/>
            </a:endParaRPr>
          </a:p>
          <a:p>
            <a:pPr marL="0" indent="0">
              <a:buNone/>
            </a:pPr>
            <a:r>
              <a:rPr lang="en-US" b="1">
                <a:solidFill>
                  <a:srgbClr val="FFFFFE"/>
                </a:solidFill>
                <a:ea typeface="+mn-lt"/>
                <a:cs typeface="+mn-lt"/>
              </a:rPr>
              <a:t>Any student that self-identifies as a woman can join</a:t>
            </a:r>
            <a:r>
              <a:rPr lang="en-US">
                <a:solidFill>
                  <a:srgbClr val="FFFFFE"/>
                </a:solidFill>
                <a:ea typeface="+mn-lt"/>
                <a:cs typeface="+mn-lt"/>
              </a:rPr>
              <a:t> the group and help shape the work that we do.</a:t>
            </a:r>
            <a:endParaRPr lang="en-US">
              <a:solidFill>
                <a:srgbClr val="FFFFFE"/>
              </a:solidFill>
            </a:endParaRPr>
          </a:p>
        </p:txBody>
      </p:sp>
      <p:pic>
        <p:nvPicPr>
          <p:cNvPr id="2" name="Picture 1" descr="A close up of a logo&#10;&#10;Description automatically generated">
            <a:extLst>
              <a:ext uri="{FF2B5EF4-FFF2-40B4-BE49-F238E27FC236}">
                <a16:creationId xmlns:a16="http://schemas.microsoft.com/office/drawing/2014/main" id="{B2E58780-3D1B-40F6-B13E-4EC25BD8E99A}"/>
              </a:ext>
            </a:extLst>
          </p:cNvPr>
          <p:cNvPicPr>
            <a:picLocks noChangeAspect="1"/>
          </p:cNvPicPr>
          <p:nvPr/>
        </p:nvPicPr>
        <p:blipFill>
          <a:blip r:embed="rId2"/>
          <a:stretch>
            <a:fillRect/>
          </a:stretch>
        </p:blipFill>
        <p:spPr>
          <a:xfrm>
            <a:off x="7226922" y="518107"/>
            <a:ext cx="4664233" cy="4644694"/>
          </a:xfrm>
          <a:prstGeom prst="rect">
            <a:avLst/>
          </a:prstGeom>
        </p:spPr>
      </p:pic>
      <p:pic>
        <p:nvPicPr>
          <p:cNvPr id="3" name="Picture 3" descr="A close up of a sign&#10;&#10;Description automatically generated">
            <a:extLst>
              <a:ext uri="{FF2B5EF4-FFF2-40B4-BE49-F238E27FC236}">
                <a16:creationId xmlns:a16="http://schemas.microsoft.com/office/drawing/2014/main" id="{FE6C2CF6-8608-4B3E-AED7-43A5363EC3A7}"/>
              </a:ext>
            </a:extLst>
          </p:cNvPr>
          <p:cNvPicPr>
            <a:picLocks noChangeAspect="1"/>
          </p:cNvPicPr>
          <p:nvPr/>
        </p:nvPicPr>
        <p:blipFill>
          <a:blip r:embed="rId3"/>
          <a:stretch>
            <a:fillRect/>
          </a:stretch>
        </p:blipFill>
        <p:spPr>
          <a:xfrm>
            <a:off x="7896918" y="5494950"/>
            <a:ext cx="2396164" cy="119319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2248" y="5498275"/>
            <a:ext cx="1719752" cy="1240971"/>
          </a:xfrm>
          <a:prstGeom prst="rect">
            <a:avLst/>
          </a:prstGeom>
        </p:spPr>
      </p:pic>
    </p:spTree>
    <p:extLst>
      <p:ext uri="{BB962C8B-B14F-4D97-AF65-F5344CB8AC3E}">
        <p14:creationId xmlns:p14="http://schemas.microsoft.com/office/powerpoint/2010/main" val="11983364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51" name="Freeform: Shape 50">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53"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55"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7" name="Rectangle 56">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4" name="Content Placeholder 43">
            <a:extLst>
              <a:ext uri="{FF2B5EF4-FFF2-40B4-BE49-F238E27FC236}">
                <a16:creationId xmlns:a16="http://schemas.microsoft.com/office/drawing/2014/main" id="{7F051468-0B8A-4A70-88C0-756E0741E9D5}"/>
              </a:ext>
            </a:extLst>
          </p:cNvPr>
          <p:cNvSpPr>
            <a:spLocks noGrp="1"/>
          </p:cNvSpPr>
          <p:nvPr>
            <p:ph idx="1"/>
          </p:nvPr>
        </p:nvSpPr>
        <p:spPr>
          <a:xfrm>
            <a:off x="775867" y="1305043"/>
            <a:ext cx="5132439" cy="3811742"/>
          </a:xfrm>
        </p:spPr>
        <p:txBody>
          <a:bodyPr anchor="ctr">
            <a:normAutofit/>
          </a:bodyPr>
          <a:lstStyle/>
          <a:p>
            <a:pPr marL="0" indent="0">
              <a:buNone/>
            </a:pPr>
            <a:r>
              <a:rPr lang="en-US">
                <a:solidFill>
                  <a:schemeClr val="tx1"/>
                </a:solidFill>
                <a:ea typeface="+mn-lt"/>
                <a:cs typeface="+mn-lt"/>
              </a:rPr>
              <a:t>The MDXSU LGBT group is open to any students who </a:t>
            </a:r>
            <a:r>
              <a:rPr lang="en-US" b="1">
                <a:solidFill>
                  <a:schemeClr val="tx1"/>
                </a:solidFill>
                <a:ea typeface="+mn-lt"/>
                <a:cs typeface="+mn-lt"/>
              </a:rPr>
              <a:t>self-identifies as part of the LGBTQ+ community.</a:t>
            </a:r>
            <a:r>
              <a:rPr lang="en-US">
                <a:solidFill>
                  <a:schemeClr val="tx1"/>
                </a:solidFill>
                <a:ea typeface="+mn-lt"/>
                <a:cs typeface="+mn-lt"/>
              </a:rPr>
              <a:t> </a:t>
            </a:r>
          </a:p>
          <a:p>
            <a:pPr marL="0" indent="0">
              <a:buNone/>
            </a:pPr>
            <a:endParaRPr lang="en-US">
              <a:solidFill>
                <a:schemeClr val="tx1"/>
              </a:solidFill>
              <a:ea typeface="+mn-lt"/>
              <a:cs typeface="+mn-lt"/>
            </a:endParaRPr>
          </a:p>
          <a:p>
            <a:pPr marL="0" indent="0">
              <a:buNone/>
            </a:pPr>
            <a:r>
              <a:rPr lang="en-US">
                <a:solidFill>
                  <a:schemeClr val="tx1"/>
                </a:solidFill>
                <a:ea typeface="+mn-lt"/>
                <a:cs typeface="+mn-lt"/>
              </a:rPr>
              <a:t>The group provides a space for meeting other people, sharing experiences and creating change on campus.</a:t>
            </a:r>
            <a:endParaRPr lang="en-US">
              <a:solidFill>
                <a:schemeClr val="tx1"/>
              </a:solidFill>
            </a:endParaRPr>
          </a:p>
        </p:txBody>
      </p:sp>
      <p:pic>
        <p:nvPicPr>
          <p:cNvPr id="2" name="Picture 2" descr="A close up of a sign&#10;&#10;Description automatically generated">
            <a:extLst>
              <a:ext uri="{FF2B5EF4-FFF2-40B4-BE49-F238E27FC236}">
                <a16:creationId xmlns:a16="http://schemas.microsoft.com/office/drawing/2014/main" id="{4B9ABAD8-D863-4D23-90FE-B4E70E0B03D4}"/>
              </a:ext>
            </a:extLst>
          </p:cNvPr>
          <p:cNvPicPr>
            <a:picLocks noChangeAspect="1"/>
          </p:cNvPicPr>
          <p:nvPr/>
        </p:nvPicPr>
        <p:blipFill>
          <a:blip r:embed="rId2"/>
          <a:stretch>
            <a:fillRect/>
          </a:stretch>
        </p:blipFill>
        <p:spPr>
          <a:xfrm>
            <a:off x="7691759" y="5492124"/>
            <a:ext cx="2581784" cy="1251815"/>
          </a:xfrm>
          <a:prstGeom prst="rect">
            <a:avLst/>
          </a:prstGeom>
        </p:spPr>
      </p:pic>
      <p:pic>
        <p:nvPicPr>
          <p:cNvPr id="5" name="Picture 5" descr="A close up of a sign&#10;&#10;Description automatically generated">
            <a:extLst>
              <a:ext uri="{FF2B5EF4-FFF2-40B4-BE49-F238E27FC236}">
                <a16:creationId xmlns:a16="http://schemas.microsoft.com/office/drawing/2014/main" id="{0873C457-1B3C-4D92-BE47-BF5BD8FFB533}"/>
              </a:ext>
            </a:extLst>
          </p:cNvPr>
          <p:cNvPicPr>
            <a:picLocks noChangeAspect="1"/>
          </p:cNvPicPr>
          <p:nvPr/>
        </p:nvPicPr>
        <p:blipFill>
          <a:blip r:embed="rId3"/>
          <a:stretch>
            <a:fillRect/>
          </a:stretch>
        </p:blipFill>
        <p:spPr>
          <a:xfrm>
            <a:off x="6970990" y="667471"/>
            <a:ext cx="4722850" cy="477169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2248" y="5498275"/>
            <a:ext cx="1719752" cy="1240971"/>
          </a:xfrm>
          <a:prstGeom prst="rect">
            <a:avLst/>
          </a:prstGeom>
        </p:spPr>
      </p:pic>
    </p:spTree>
    <p:extLst>
      <p:ext uri="{BB962C8B-B14F-4D97-AF65-F5344CB8AC3E}">
        <p14:creationId xmlns:p14="http://schemas.microsoft.com/office/powerpoint/2010/main" val="33639733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79075D0E-1BCA-4A60-B263-2D978BB55551}"/>
              </a:ext>
            </a:extLst>
          </p:cNvPr>
          <p:cNvSpPr>
            <a:spLocks noGrp="1"/>
          </p:cNvSpPr>
          <p:nvPr>
            <p:ph type="title"/>
          </p:nvPr>
        </p:nvSpPr>
        <p:spPr>
          <a:xfrm>
            <a:off x="836247" y="1085549"/>
            <a:ext cx="3430947" cy="4686903"/>
          </a:xfrm>
        </p:spPr>
        <p:txBody>
          <a:bodyPr anchor="ctr">
            <a:normAutofit/>
          </a:bodyPr>
          <a:lstStyle/>
          <a:p>
            <a:pPr algn="r"/>
            <a:r>
              <a:rPr lang="en-US" sz="3300">
                <a:solidFill>
                  <a:schemeClr val="tx1"/>
                </a:solidFill>
              </a:rPr>
              <a:t>Intersectionality</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E699BD-1FC9-49B9-8381-AFD5FD379729}"/>
              </a:ext>
            </a:extLst>
          </p:cNvPr>
          <p:cNvSpPr>
            <a:spLocks noGrp="1"/>
          </p:cNvSpPr>
          <p:nvPr>
            <p:ph idx="1"/>
          </p:nvPr>
        </p:nvSpPr>
        <p:spPr>
          <a:xfrm>
            <a:off x="5343324" y="2178228"/>
            <a:ext cx="5579707" cy="4686903"/>
          </a:xfrm>
        </p:spPr>
        <p:txBody>
          <a:bodyPr anchor="ctr">
            <a:normAutofit/>
          </a:bodyPr>
          <a:lstStyle/>
          <a:p>
            <a:pPr marL="0" indent="0">
              <a:buNone/>
            </a:pPr>
            <a:r>
              <a:rPr lang="en-US" i="1">
                <a:ea typeface="+mn-lt"/>
                <a:cs typeface="+mn-lt"/>
              </a:rPr>
              <a:t>'The better we understand how identities and power work together from one context to another, the less likely our movements for change are to fracture' </a:t>
            </a:r>
            <a:r>
              <a:rPr lang="en-US">
                <a:ea typeface="+mn-lt"/>
                <a:cs typeface="+mn-lt"/>
              </a:rPr>
              <a:t> (</a:t>
            </a:r>
            <a:r>
              <a:rPr lang="en-US">
                <a:solidFill>
                  <a:schemeClr val="tx1"/>
                </a:solidFill>
                <a:ea typeface="+mn-lt"/>
                <a:cs typeface="+mn-lt"/>
              </a:rPr>
              <a:t>Kimberle Crenshaw 1989)</a:t>
            </a:r>
          </a:p>
          <a:p>
            <a:pPr marL="0" indent="0">
              <a:buNone/>
            </a:pPr>
            <a:endParaRPr lang="en-US">
              <a:solidFill>
                <a:schemeClr val="tx1"/>
              </a:solidFill>
            </a:endParaRPr>
          </a:p>
          <a:p>
            <a:pPr marL="285750" indent="-285750"/>
            <a:r>
              <a:rPr lang="en-US">
                <a:solidFill>
                  <a:schemeClr val="tx1"/>
                </a:solidFill>
              </a:rPr>
              <a:t>Understanding the ways in which people experience different levels of privilege according to their identies (aka race, class, gender) allows us to not only support others' better,  but gain more indepth knowledge of how people are discriminated against in societal life.</a:t>
            </a:r>
          </a:p>
          <a:p>
            <a:pPr marL="285750" indent="-285750"/>
            <a:endParaRPr lang="en-US">
              <a:solidFill>
                <a:schemeClr val="tx1"/>
              </a:solidFill>
            </a:endParaRPr>
          </a:p>
          <a:p>
            <a:pPr marL="0" indent="0">
              <a:buNone/>
            </a:pPr>
            <a:endParaRPr lang="en-US">
              <a:solidFill>
                <a:schemeClr val="tx1"/>
              </a:solidFill>
            </a:endParaRPr>
          </a:p>
          <a:p>
            <a:endParaRPr lang="en-US">
              <a:solidFill>
                <a:schemeClr val="tx1"/>
              </a:solidFill>
            </a:endParaRPr>
          </a:p>
        </p:txBody>
      </p:sp>
      <p:pic>
        <p:nvPicPr>
          <p:cNvPr id="4" name="Picture 2" descr="A close up of a sign&#10;&#10;Description automatically generated">
            <a:extLst>
              <a:ext uri="{FF2B5EF4-FFF2-40B4-BE49-F238E27FC236}">
                <a16:creationId xmlns:a16="http://schemas.microsoft.com/office/drawing/2014/main" id="{A2C572E3-07A5-459C-B070-58AD577EA559}"/>
              </a:ext>
            </a:extLst>
          </p:cNvPr>
          <p:cNvPicPr>
            <a:picLocks noChangeAspect="1"/>
          </p:cNvPicPr>
          <p:nvPr/>
        </p:nvPicPr>
        <p:blipFill>
          <a:blip r:embed="rId3"/>
          <a:stretch>
            <a:fillRect/>
          </a:stretch>
        </p:blipFill>
        <p:spPr>
          <a:xfrm>
            <a:off x="8380518" y="5893638"/>
            <a:ext cx="1966823" cy="969035"/>
          </a:xfrm>
          <a:prstGeom prst="rect">
            <a:avLst/>
          </a:prstGeom>
        </p:spPr>
      </p:pic>
      <p:pic>
        <p:nvPicPr>
          <p:cNvPr id="5" name="Picture 4" descr="A close up of a sign&#10;&#10;Description automatically generated">
            <a:extLst>
              <a:ext uri="{FF2B5EF4-FFF2-40B4-BE49-F238E27FC236}">
                <a16:creationId xmlns:a16="http://schemas.microsoft.com/office/drawing/2014/main" id="{F0E9B49B-1DFB-4320-8B7E-1D03CFB2D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2248" y="5670803"/>
            <a:ext cx="1489715" cy="1068443"/>
          </a:xfrm>
          <a:prstGeom prst="rect">
            <a:avLst/>
          </a:prstGeom>
        </p:spPr>
      </p:pic>
    </p:spTree>
    <p:extLst>
      <p:ext uri="{BB962C8B-B14F-4D97-AF65-F5344CB8AC3E}">
        <p14:creationId xmlns:p14="http://schemas.microsoft.com/office/powerpoint/2010/main" val="1681570210"/>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B4D96855282F4181C2B95E62E8972A" ma:contentTypeVersion="15" ma:contentTypeDescription="Create a new document." ma:contentTypeScope="" ma:versionID="b3ff31da7f1444b211e74eb6454ebec6">
  <xsd:schema xmlns:xsd="http://www.w3.org/2001/XMLSchema" xmlns:xs="http://www.w3.org/2001/XMLSchema" xmlns:p="http://schemas.microsoft.com/office/2006/metadata/properties" xmlns:ns1="http://schemas.microsoft.com/sharepoint/v3" xmlns:ns3="dd8b4b20-77ca-4dba-bfca-086644cf92ff" xmlns:ns4="8f5d3200-e961-4e85-96d9-a65cea9ae476" targetNamespace="http://schemas.microsoft.com/office/2006/metadata/properties" ma:root="true" ma:fieldsID="2fbd7dfa4c20fc377121cc0fbf4628ad" ns1:_="" ns3:_="" ns4:_="">
    <xsd:import namespace="http://schemas.microsoft.com/sharepoint/v3"/>
    <xsd:import namespace="dd8b4b20-77ca-4dba-bfca-086644cf92ff"/>
    <xsd:import namespace="8f5d3200-e961-4e85-96d9-a65cea9ae4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8b4b20-77ca-4dba-bfca-086644cf92f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5d3200-e961-4e85-96d9-a65cea9ae47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8F1114-3C3A-4F0A-BFCB-8425ECD1A541}">
  <ds:schemaRefs>
    <ds:schemaRef ds:uri="8f5d3200-e961-4e85-96d9-a65cea9ae476"/>
    <ds:schemaRef ds:uri="dd8b4b20-77ca-4dba-bfca-086644cf92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219CCB-1DD0-49EA-AA94-2098EDA309A9}">
  <ds:schemaRefs>
    <ds:schemaRef ds:uri="http://schemas.microsoft.com/sharepoint/v3/contenttype/forms"/>
  </ds:schemaRefs>
</ds:datastoreItem>
</file>

<file path=customXml/itemProps3.xml><?xml version="1.0" encoding="utf-8"?>
<ds:datastoreItem xmlns:ds="http://schemas.openxmlformats.org/officeDocument/2006/customXml" ds:itemID="{BA86A05F-F473-4086-B1C1-521BD2886EB9}">
  <ds:schemaRefs>
    <ds:schemaRef ds:uri="8f5d3200-e961-4e85-96d9-a65cea9ae476"/>
    <ds:schemaRef ds:uri="dd8b4b20-77ca-4dba-bfca-086644cf92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23</Slides>
  <Notes>5</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Ion Boardroom</vt:lpstr>
      <vt:lpstr>Liberation and Allyship</vt:lpstr>
      <vt:lpstr>Introductions  Reygan - Student Groups Coordinator Pronouns: She/Her  </vt:lpstr>
      <vt:lpstr>House Keeping</vt:lpstr>
      <vt:lpstr>What are Liberation Groups?</vt:lpstr>
      <vt:lpstr>PowerPoint Presentation</vt:lpstr>
      <vt:lpstr>PowerPoint Presentation</vt:lpstr>
      <vt:lpstr>PowerPoint Presentation</vt:lpstr>
      <vt:lpstr>PowerPoint Presentation</vt:lpstr>
      <vt:lpstr>Intersectionality</vt:lpstr>
      <vt:lpstr>Intersectionality</vt:lpstr>
      <vt:lpstr>What have the Liberation Groups been up to this year?</vt:lpstr>
      <vt:lpstr>PowerPoint Presentation</vt:lpstr>
      <vt:lpstr>PowerPoint Presentation</vt:lpstr>
      <vt:lpstr>PowerPoint Presentation</vt:lpstr>
      <vt:lpstr>So...how can you join our Liberation Groups, and hear about what they're up to next?</vt:lpstr>
      <vt:lpstr>Liberation Group Socials</vt:lpstr>
      <vt:lpstr>Task 1- What is an ally?</vt:lpstr>
      <vt:lpstr>Allyship</vt:lpstr>
      <vt:lpstr>Task 2- What makes a good ally?</vt:lpstr>
      <vt:lpstr>Do's &amp; Don'ts of being an ally</vt:lpstr>
      <vt:lpstr>Being an ally at MDX</vt:lpstr>
      <vt:lpstr>What will you do to be a good ally?</vt:lpstr>
      <vt:lpstr>To find out more, visit www.mdxsu.com  Get in touch any time to ask us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Reygan Davison</dc:creator>
  <cp:revision>66</cp:revision>
  <dcterms:created xsi:type="dcterms:W3CDTF">2020-07-20T14:04:16Z</dcterms:created>
  <dcterms:modified xsi:type="dcterms:W3CDTF">2020-11-26T17:46:18Z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0x010100F6B4D96855282F4181C2B95E62E8972A</vt:lpwstr>
  </property>
</Properties>
</file>